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4" r:id="rId3"/>
    <p:sldId id="391" r:id="rId4"/>
    <p:sldId id="422" r:id="rId5"/>
    <p:sldId id="423" r:id="rId6"/>
    <p:sldId id="297" r:id="rId7"/>
    <p:sldId id="375" r:id="rId8"/>
    <p:sldId id="424" r:id="rId9"/>
    <p:sldId id="269" r:id="rId10"/>
    <p:sldId id="428" r:id="rId11"/>
    <p:sldId id="323" r:id="rId12"/>
    <p:sldId id="425" r:id="rId13"/>
    <p:sldId id="426" r:id="rId14"/>
    <p:sldId id="382" r:id="rId15"/>
    <p:sldId id="38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 varScale="1">
        <p:scale>
          <a:sx n="95" d="100"/>
          <a:sy n="95" d="100"/>
        </p:scale>
        <p:origin x="29" y="4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 Fowler" userId="9c4ca312-75cc-4267-a1f7-7171571467b8" providerId="ADAL" clId="{E8602324-73FC-46BA-A3EB-A65887F66EEE}"/>
    <pc:docChg chg="modSld">
      <pc:chgData name="Mary Fowler" userId="9c4ca312-75cc-4267-a1f7-7171571467b8" providerId="ADAL" clId="{E8602324-73FC-46BA-A3EB-A65887F66EEE}" dt="2023-09-28T15:11:02.836" v="2" actId="207"/>
      <pc:docMkLst>
        <pc:docMk/>
      </pc:docMkLst>
      <pc:sldChg chg="modSp mod">
        <pc:chgData name="Mary Fowler" userId="9c4ca312-75cc-4267-a1f7-7171571467b8" providerId="ADAL" clId="{E8602324-73FC-46BA-A3EB-A65887F66EEE}" dt="2023-09-28T15:10:49.013" v="1" actId="207"/>
        <pc:sldMkLst>
          <pc:docMk/>
          <pc:sldMk cId="0" sldId="274"/>
        </pc:sldMkLst>
        <pc:spChg chg="mod">
          <ac:chgData name="Mary Fowler" userId="9c4ca312-75cc-4267-a1f7-7171571467b8" providerId="ADAL" clId="{E8602324-73FC-46BA-A3EB-A65887F66EEE}" dt="2023-09-28T15:10:49.013" v="1" actId="207"/>
          <ac:spMkLst>
            <pc:docMk/>
            <pc:sldMk cId="0" sldId="274"/>
            <ac:spMk id="43010" creationId="{00000000-0000-0000-0000-000000000000}"/>
          </ac:spMkLst>
        </pc:spChg>
      </pc:sldChg>
      <pc:sldChg chg="modSp mod">
        <pc:chgData name="Mary Fowler" userId="9c4ca312-75cc-4267-a1f7-7171571467b8" providerId="ADAL" clId="{E8602324-73FC-46BA-A3EB-A65887F66EEE}" dt="2023-09-28T15:10:35.521" v="0" actId="207"/>
        <pc:sldMkLst>
          <pc:docMk/>
          <pc:sldMk cId="0" sldId="297"/>
        </pc:sldMkLst>
        <pc:spChg chg="mod">
          <ac:chgData name="Mary Fowler" userId="9c4ca312-75cc-4267-a1f7-7171571467b8" providerId="ADAL" clId="{E8602324-73FC-46BA-A3EB-A65887F66EEE}" dt="2023-09-28T15:10:35.521" v="0" actId="207"/>
          <ac:spMkLst>
            <pc:docMk/>
            <pc:sldMk cId="0" sldId="297"/>
            <ac:spMk id="30722" creationId="{00000000-0000-0000-0000-000000000000}"/>
          </ac:spMkLst>
        </pc:spChg>
      </pc:sldChg>
      <pc:sldChg chg="modSp mod">
        <pc:chgData name="Mary Fowler" userId="9c4ca312-75cc-4267-a1f7-7171571467b8" providerId="ADAL" clId="{E8602324-73FC-46BA-A3EB-A65887F66EEE}" dt="2023-09-28T15:11:02.836" v="2" actId="207"/>
        <pc:sldMkLst>
          <pc:docMk/>
          <pc:sldMk cId="2048447336" sldId="428"/>
        </pc:sldMkLst>
        <pc:spChg chg="mod">
          <ac:chgData name="Mary Fowler" userId="9c4ca312-75cc-4267-a1f7-7171571467b8" providerId="ADAL" clId="{E8602324-73FC-46BA-A3EB-A65887F66EEE}" dt="2023-09-28T15:11:02.836" v="2" actId="207"/>
          <ac:spMkLst>
            <pc:docMk/>
            <pc:sldMk cId="2048447336" sldId="428"/>
            <ac:spMk id="2" creationId="{1BBE5F39-651B-019B-208A-6726DD321C9E}"/>
          </ac:spMkLst>
        </pc:sp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709200-3DFF-4F90-B53F-4137C40E611C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7C5432C-6BAB-4E7B-8F3F-777DB62185F7}">
      <dgm:prSet/>
      <dgm:spPr/>
      <dgm:t>
        <a:bodyPr/>
        <a:lstStyle/>
        <a:p>
          <a:r>
            <a:rPr lang="en-US"/>
            <a:t>Establish the goal</a:t>
          </a:r>
        </a:p>
      </dgm:t>
    </dgm:pt>
    <dgm:pt modelId="{38FF668D-C270-4C5C-94C5-2083BB1AAB5D}" type="parTrans" cxnId="{CF640EBA-3B6D-4483-A735-F8A573BC2195}">
      <dgm:prSet/>
      <dgm:spPr/>
      <dgm:t>
        <a:bodyPr/>
        <a:lstStyle/>
        <a:p>
          <a:endParaRPr lang="en-US"/>
        </a:p>
      </dgm:t>
    </dgm:pt>
    <dgm:pt modelId="{2CA70AE6-3E22-46E4-80A5-D160785AA0D0}" type="sibTrans" cxnId="{CF640EBA-3B6D-4483-A735-F8A573BC2195}">
      <dgm:prSet/>
      <dgm:spPr/>
      <dgm:t>
        <a:bodyPr/>
        <a:lstStyle/>
        <a:p>
          <a:endParaRPr lang="en-US"/>
        </a:p>
      </dgm:t>
    </dgm:pt>
    <dgm:pt modelId="{08A76540-1DD0-4094-853B-988E520CC8FB}">
      <dgm:prSet/>
      <dgm:spPr/>
      <dgm:t>
        <a:bodyPr/>
        <a:lstStyle/>
        <a:p>
          <a:r>
            <a:rPr lang="en-US"/>
            <a:t>Chunk it down</a:t>
          </a:r>
        </a:p>
      </dgm:t>
    </dgm:pt>
    <dgm:pt modelId="{8D60A5B7-12D7-453B-BD1A-527D9988CECE}" type="parTrans" cxnId="{7A20F571-2BFB-4DC8-BD83-6B71167F0895}">
      <dgm:prSet/>
      <dgm:spPr/>
      <dgm:t>
        <a:bodyPr/>
        <a:lstStyle/>
        <a:p>
          <a:endParaRPr lang="en-US"/>
        </a:p>
      </dgm:t>
    </dgm:pt>
    <dgm:pt modelId="{D0CEEA9A-7CF2-4028-968F-C9A5FE3F31E8}" type="sibTrans" cxnId="{7A20F571-2BFB-4DC8-BD83-6B71167F0895}">
      <dgm:prSet/>
      <dgm:spPr/>
      <dgm:t>
        <a:bodyPr/>
        <a:lstStyle/>
        <a:p>
          <a:endParaRPr lang="en-US"/>
        </a:p>
      </dgm:t>
    </dgm:pt>
    <dgm:pt modelId="{E9D456C2-BD85-4B5B-8BFB-46674A5D5446}">
      <dgm:prSet/>
      <dgm:spPr/>
      <dgm:t>
        <a:bodyPr/>
        <a:lstStyle/>
        <a:p>
          <a:r>
            <a:rPr lang="en-US"/>
            <a:t>Further chunk</a:t>
          </a:r>
        </a:p>
      </dgm:t>
    </dgm:pt>
    <dgm:pt modelId="{5AB3C551-EDA7-4708-BD53-8598401FAC17}" type="parTrans" cxnId="{16AE0E09-9CA7-4A59-A6B1-DFD682261651}">
      <dgm:prSet/>
      <dgm:spPr/>
      <dgm:t>
        <a:bodyPr/>
        <a:lstStyle/>
        <a:p>
          <a:endParaRPr lang="en-US"/>
        </a:p>
      </dgm:t>
    </dgm:pt>
    <dgm:pt modelId="{1018AF76-0EF8-4C99-A878-164CBEAE712B}" type="sibTrans" cxnId="{16AE0E09-9CA7-4A59-A6B1-DFD682261651}">
      <dgm:prSet/>
      <dgm:spPr/>
      <dgm:t>
        <a:bodyPr/>
        <a:lstStyle/>
        <a:p>
          <a:endParaRPr lang="en-US"/>
        </a:p>
      </dgm:t>
    </dgm:pt>
    <dgm:pt modelId="{FBCB889F-467B-4A4D-9698-C190FEA77793}">
      <dgm:prSet/>
      <dgm:spPr/>
      <dgm:t>
        <a:bodyPr/>
        <a:lstStyle/>
        <a:p>
          <a:r>
            <a:rPr lang="en-US"/>
            <a:t>Simple step by step  </a:t>
          </a:r>
        </a:p>
      </dgm:t>
    </dgm:pt>
    <dgm:pt modelId="{C479B4F8-4CAD-49D5-BA6A-AE11A08BDB7D}" type="parTrans" cxnId="{9727FD90-E0CC-46CE-934D-69F4590EB1F8}">
      <dgm:prSet/>
      <dgm:spPr/>
      <dgm:t>
        <a:bodyPr/>
        <a:lstStyle/>
        <a:p>
          <a:endParaRPr lang="en-US"/>
        </a:p>
      </dgm:t>
    </dgm:pt>
    <dgm:pt modelId="{1A7D2F56-9020-48C9-83FE-0B1B209730DE}" type="sibTrans" cxnId="{9727FD90-E0CC-46CE-934D-69F4590EB1F8}">
      <dgm:prSet/>
      <dgm:spPr/>
      <dgm:t>
        <a:bodyPr/>
        <a:lstStyle/>
        <a:p>
          <a:endParaRPr lang="en-US"/>
        </a:p>
      </dgm:t>
    </dgm:pt>
    <dgm:pt modelId="{DB182B2B-F3D0-447D-AFA5-61CC55F285CA}">
      <dgm:prSet/>
      <dgm:spPr/>
      <dgm:t>
        <a:bodyPr/>
        <a:lstStyle/>
        <a:p>
          <a:r>
            <a:rPr lang="en-US"/>
            <a:t>Timelines</a:t>
          </a:r>
        </a:p>
      </dgm:t>
    </dgm:pt>
    <dgm:pt modelId="{43D27820-5285-47CC-BD5D-F4C0831D7101}" type="parTrans" cxnId="{CB4B31ED-8FCC-4C87-B4D9-C6C103D222CE}">
      <dgm:prSet/>
      <dgm:spPr/>
      <dgm:t>
        <a:bodyPr/>
        <a:lstStyle/>
        <a:p>
          <a:endParaRPr lang="en-US"/>
        </a:p>
      </dgm:t>
    </dgm:pt>
    <dgm:pt modelId="{54648E2D-3EBF-43E4-AAC4-6AFCB3757119}" type="sibTrans" cxnId="{CB4B31ED-8FCC-4C87-B4D9-C6C103D222CE}">
      <dgm:prSet/>
      <dgm:spPr/>
      <dgm:t>
        <a:bodyPr/>
        <a:lstStyle/>
        <a:p>
          <a:endParaRPr lang="en-US"/>
        </a:p>
      </dgm:t>
    </dgm:pt>
    <dgm:pt modelId="{C03B1EBC-5CD3-4589-B3BF-C85602711923}">
      <dgm:prSet/>
      <dgm:spPr/>
      <dgm:t>
        <a:bodyPr/>
        <a:lstStyle/>
        <a:p>
          <a:r>
            <a:rPr lang="en-US"/>
            <a:t>Signposts</a:t>
          </a:r>
        </a:p>
      </dgm:t>
    </dgm:pt>
    <dgm:pt modelId="{FBE7246A-AE05-49C7-B554-4DFAEF0DE4AF}" type="parTrans" cxnId="{81CFCD97-6A17-48F1-B891-323D99C901B1}">
      <dgm:prSet/>
      <dgm:spPr/>
      <dgm:t>
        <a:bodyPr/>
        <a:lstStyle/>
        <a:p>
          <a:endParaRPr lang="en-US"/>
        </a:p>
      </dgm:t>
    </dgm:pt>
    <dgm:pt modelId="{C64E94A9-8429-4E12-95B9-5A41CF4EC3EB}" type="sibTrans" cxnId="{81CFCD97-6A17-48F1-B891-323D99C901B1}">
      <dgm:prSet/>
      <dgm:spPr/>
      <dgm:t>
        <a:bodyPr/>
        <a:lstStyle/>
        <a:p>
          <a:endParaRPr lang="en-US"/>
        </a:p>
      </dgm:t>
    </dgm:pt>
    <dgm:pt modelId="{0B4953BA-ED29-4A9E-ADC3-42472F58DE35}">
      <dgm:prSet/>
      <dgm:spPr/>
      <dgm:t>
        <a:bodyPr/>
        <a:lstStyle/>
        <a:p>
          <a:r>
            <a:rPr lang="en-US"/>
            <a:t>Monitor progress</a:t>
          </a:r>
        </a:p>
      </dgm:t>
    </dgm:pt>
    <dgm:pt modelId="{9088D546-95D1-42FD-B178-74684B32506C}" type="parTrans" cxnId="{4329D73A-D8CC-4697-9B1F-A796B58B5B35}">
      <dgm:prSet/>
      <dgm:spPr/>
      <dgm:t>
        <a:bodyPr/>
        <a:lstStyle/>
        <a:p>
          <a:endParaRPr lang="en-US"/>
        </a:p>
      </dgm:t>
    </dgm:pt>
    <dgm:pt modelId="{B95C190D-DEEC-42F2-88D2-7016DFAC2F89}" type="sibTrans" cxnId="{4329D73A-D8CC-4697-9B1F-A796B58B5B35}">
      <dgm:prSet/>
      <dgm:spPr/>
      <dgm:t>
        <a:bodyPr/>
        <a:lstStyle/>
        <a:p>
          <a:endParaRPr lang="en-US"/>
        </a:p>
      </dgm:t>
    </dgm:pt>
    <dgm:pt modelId="{C9DF08BF-AE9E-40FF-801F-AFC2DBD7DBEC}" type="pres">
      <dgm:prSet presAssocID="{A2709200-3DFF-4F90-B53F-4137C40E611C}" presName="diagram" presStyleCnt="0">
        <dgm:presLayoutVars>
          <dgm:dir/>
          <dgm:resizeHandles val="exact"/>
        </dgm:presLayoutVars>
      </dgm:prSet>
      <dgm:spPr/>
    </dgm:pt>
    <dgm:pt modelId="{08D39B34-CBE8-4755-9527-B8538E35D9A0}" type="pres">
      <dgm:prSet presAssocID="{17C5432C-6BAB-4E7B-8F3F-777DB62185F7}" presName="node" presStyleLbl="node1" presStyleIdx="0" presStyleCnt="7">
        <dgm:presLayoutVars>
          <dgm:bulletEnabled val="1"/>
        </dgm:presLayoutVars>
      </dgm:prSet>
      <dgm:spPr/>
    </dgm:pt>
    <dgm:pt modelId="{9995958A-047B-4AF8-897A-C0E0F9D33C2E}" type="pres">
      <dgm:prSet presAssocID="{2CA70AE6-3E22-46E4-80A5-D160785AA0D0}" presName="sibTrans" presStyleCnt="0"/>
      <dgm:spPr/>
    </dgm:pt>
    <dgm:pt modelId="{2F225098-80AD-44E2-9AA7-156CEAAE75C4}" type="pres">
      <dgm:prSet presAssocID="{08A76540-1DD0-4094-853B-988E520CC8FB}" presName="node" presStyleLbl="node1" presStyleIdx="1" presStyleCnt="7">
        <dgm:presLayoutVars>
          <dgm:bulletEnabled val="1"/>
        </dgm:presLayoutVars>
      </dgm:prSet>
      <dgm:spPr/>
    </dgm:pt>
    <dgm:pt modelId="{8BDDEED9-FDA8-4D8E-86C0-368D179CDB81}" type="pres">
      <dgm:prSet presAssocID="{D0CEEA9A-7CF2-4028-968F-C9A5FE3F31E8}" presName="sibTrans" presStyleCnt="0"/>
      <dgm:spPr/>
    </dgm:pt>
    <dgm:pt modelId="{FD4425D0-0AEF-4B4E-840C-BF276EC17D36}" type="pres">
      <dgm:prSet presAssocID="{E9D456C2-BD85-4B5B-8BFB-46674A5D5446}" presName="node" presStyleLbl="node1" presStyleIdx="2" presStyleCnt="7">
        <dgm:presLayoutVars>
          <dgm:bulletEnabled val="1"/>
        </dgm:presLayoutVars>
      </dgm:prSet>
      <dgm:spPr/>
    </dgm:pt>
    <dgm:pt modelId="{37755DA3-4422-4C4B-A019-E95F59B42333}" type="pres">
      <dgm:prSet presAssocID="{1018AF76-0EF8-4C99-A878-164CBEAE712B}" presName="sibTrans" presStyleCnt="0"/>
      <dgm:spPr/>
    </dgm:pt>
    <dgm:pt modelId="{EE61C028-152F-46FA-9310-937DBAC71AD1}" type="pres">
      <dgm:prSet presAssocID="{FBCB889F-467B-4A4D-9698-C190FEA77793}" presName="node" presStyleLbl="node1" presStyleIdx="3" presStyleCnt="7">
        <dgm:presLayoutVars>
          <dgm:bulletEnabled val="1"/>
        </dgm:presLayoutVars>
      </dgm:prSet>
      <dgm:spPr/>
    </dgm:pt>
    <dgm:pt modelId="{A2B65F95-3FB8-4D2A-A6AA-C8410304D17C}" type="pres">
      <dgm:prSet presAssocID="{1A7D2F56-9020-48C9-83FE-0B1B209730DE}" presName="sibTrans" presStyleCnt="0"/>
      <dgm:spPr/>
    </dgm:pt>
    <dgm:pt modelId="{CFCA28D6-22ED-4E3D-99FA-FE21BEA9DA4C}" type="pres">
      <dgm:prSet presAssocID="{DB182B2B-F3D0-447D-AFA5-61CC55F285CA}" presName="node" presStyleLbl="node1" presStyleIdx="4" presStyleCnt="7">
        <dgm:presLayoutVars>
          <dgm:bulletEnabled val="1"/>
        </dgm:presLayoutVars>
      </dgm:prSet>
      <dgm:spPr/>
    </dgm:pt>
    <dgm:pt modelId="{89C35684-A6B2-4EC0-8678-D18775139753}" type="pres">
      <dgm:prSet presAssocID="{54648E2D-3EBF-43E4-AAC4-6AFCB3757119}" presName="sibTrans" presStyleCnt="0"/>
      <dgm:spPr/>
    </dgm:pt>
    <dgm:pt modelId="{CBDA5DF4-C998-4160-9831-86DD87090EFF}" type="pres">
      <dgm:prSet presAssocID="{C03B1EBC-5CD3-4589-B3BF-C85602711923}" presName="node" presStyleLbl="node1" presStyleIdx="5" presStyleCnt="7">
        <dgm:presLayoutVars>
          <dgm:bulletEnabled val="1"/>
        </dgm:presLayoutVars>
      </dgm:prSet>
      <dgm:spPr/>
    </dgm:pt>
    <dgm:pt modelId="{FFD5107F-9B43-4771-8ED1-6FC4FFF10180}" type="pres">
      <dgm:prSet presAssocID="{C64E94A9-8429-4E12-95B9-5A41CF4EC3EB}" presName="sibTrans" presStyleCnt="0"/>
      <dgm:spPr/>
    </dgm:pt>
    <dgm:pt modelId="{C5D71D3B-CE8E-42C2-9AAB-B28630641845}" type="pres">
      <dgm:prSet presAssocID="{0B4953BA-ED29-4A9E-ADC3-42472F58DE35}" presName="node" presStyleLbl="node1" presStyleIdx="6" presStyleCnt="7">
        <dgm:presLayoutVars>
          <dgm:bulletEnabled val="1"/>
        </dgm:presLayoutVars>
      </dgm:prSet>
      <dgm:spPr/>
    </dgm:pt>
  </dgm:ptLst>
  <dgm:cxnLst>
    <dgm:cxn modelId="{16AE0E09-9CA7-4A59-A6B1-DFD682261651}" srcId="{A2709200-3DFF-4F90-B53F-4137C40E611C}" destId="{E9D456C2-BD85-4B5B-8BFB-46674A5D5446}" srcOrd="2" destOrd="0" parTransId="{5AB3C551-EDA7-4708-BD53-8598401FAC17}" sibTransId="{1018AF76-0EF8-4C99-A878-164CBEAE712B}"/>
    <dgm:cxn modelId="{7A248F23-A4E8-44C8-ABFB-FA2EDA0CF3EC}" type="presOf" srcId="{DB182B2B-F3D0-447D-AFA5-61CC55F285CA}" destId="{CFCA28D6-22ED-4E3D-99FA-FE21BEA9DA4C}" srcOrd="0" destOrd="0" presId="urn:microsoft.com/office/officeart/2005/8/layout/default"/>
    <dgm:cxn modelId="{7392AC2B-91E7-4B5F-8660-298F05955D49}" type="presOf" srcId="{E9D456C2-BD85-4B5B-8BFB-46674A5D5446}" destId="{FD4425D0-0AEF-4B4E-840C-BF276EC17D36}" srcOrd="0" destOrd="0" presId="urn:microsoft.com/office/officeart/2005/8/layout/default"/>
    <dgm:cxn modelId="{BF81C932-B888-4C64-86CC-A246CFF63184}" type="presOf" srcId="{A2709200-3DFF-4F90-B53F-4137C40E611C}" destId="{C9DF08BF-AE9E-40FF-801F-AFC2DBD7DBEC}" srcOrd="0" destOrd="0" presId="urn:microsoft.com/office/officeart/2005/8/layout/default"/>
    <dgm:cxn modelId="{4329D73A-D8CC-4697-9B1F-A796B58B5B35}" srcId="{A2709200-3DFF-4F90-B53F-4137C40E611C}" destId="{0B4953BA-ED29-4A9E-ADC3-42472F58DE35}" srcOrd="6" destOrd="0" parTransId="{9088D546-95D1-42FD-B178-74684B32506C}" sibTransId="{B95C190D-DEEC-42F2-88D2-7016DFAC2F89}"/>
    <dgm:cxn modelId="{33A61767-FC8B-468A-B7A1-21C6DB5B6171}" type="presOf" srcId="{C03B1EBC-5CD3-4589-B3BF-C85602711923}" destId="{CBDA5DF4-C998-4160-9831-86DD87090EFF}" srcOrd="0" destOrd="0" presId="urn:microsoft.com/office/officeart/2005/8/layout/default"/>
    <dgm:cxn modelId="{7A20F571-2BFB-4DC8-BD83-6B71167F0895}" srcId="{A2709200-3DFF-4F90-B53F-4137C40E611C}" destId="{08A76540-1DD0-4094-853B-988E520CC8FB}" srcOrd="1" destOrd="0" parTransId="{8D60A5B7-12D7-453B-BD1A-527D9988CECE}" sibTransId="{D0CEEA9A-7CF2-4028-968F-C9A5FE3F31E8}"/>
    <dgm:cxn modelId="{76CF9054-BF3D-4077-8D45-AF3664B5AC78}" type="presOf" srcId="{FBCB889F-467B-4A4D-9698-C190FEA77793}" destId="{EE61C028-152F-46FA-9310-937DBAC71AD1}" srcOrd="0" destOrd="0" presId="urn:microsoft.com/office/officeart/2005/8/layout/default"/>
    <dgm:cxn modelId="{9727FD90-E0CC-46CE-934D-69F4590EB1F8}" srcId="{A2709200-3DFF-4F90-B53F-4137C40E611C}" destId="{FBCB889F-467B-4A4D-9698-C190FEA77793}" srcOrd="3" destOrd="0" parTransId="{C479B4F8-4CAD-49D5-BA6A-AE11A08BDB7D}" sibTransId="{1A7D2F56-9020-48C9-83FE-0B1B209730DE}"/>
    <dgm:cxn modelId="{81CFCD97-6A17-48F1-B891-323D99C901B1}" srcId="{A2709200-3DFF-4F90-B53F-4137C40E611C}" destId="{C03B1EBC-5CD3-4589-B3BF-C85602711923}" srcOrd="5" destOrd="0" parTransId="{FBE7246A-AE05-49C7-B554-4DFAEF0DE4AF}" sibTransId="{C64E94A9-8429-4E12-95B9-5A41CF4EC3EB}"/>
    <dgm:cxn modelId="{D11F9EB0-2385-4775-89E7-1A2107A37D54}" type="presOf" srcId="{17C5432C-6BAB-4E7B-8F3F-777DB62185F7}" destId="{08D39B34-CBE8-4755-9527-B8538E35D9A0}" srcOrd="0" destOrd="0" presId="urn:microsoft.com/office/officeart/2005/8/layout/default"/>
    <dgm:cxn modelId="{CF640EBA-3B6D-4483-A735-F8A573BC2195}" srcId="{A2709200-3DFF-4F90-B53F-4137C40E611C}" destId="{17C5432C-6BAB-4E7B-8F3F-777DB62185F7}" srcOrd="0" destOrd="0" parTransId="{38FF668D-C270-4C5C-94C5-2083BB1AAB5D}" sibTransId="{2CA70AE6-3E22-46E4-80A5-D160785AA0D0}"/>
    <dgm:cxn modelId="{D676C0D6-0039-420A-93EF-5D1215AD231F}" type="presOf" srcId="{08A76540-1DD0-4094-853B-988E520CC8FB}" destId="{2F225098-80AD-44E2-9AA7-156CEAAE75C4}" srcOrd="0" destOrd="0" presId="urn:microsoft.com/office/officeart/2005/8/layout/default"/>
    <dgm:cxn modelId="{A12F50E3-35D5-4CEE-AB0F-B853AF185C59}" type="presOf" srcId="{0B4953BA-ED29-4A9E-ADC3-42472F58DE35}" destId="{C5D71D3B-CE8E-42C2-9AAB-B28630641845}" srcOrd="0" destOrd="0" presId="urn:microsoft.com/office/officeart/2005/8/layout/default"/>
    <dgm:cxn modelId="{CB4B31ED-8FCC-4C87-B4D9-C6C103D222CE}" srcId="{A2709200-3DFF-4F90-B53F-4137C40E611C}" destId="{DB182B2B-F3D0-447D-AFA5-61CC55F285CA}" srcOrd="4" destOrd="0" parTransId="{43D27820-5285-47CC-BD5D-F4C0831D7101}" sibTransId="{54648E2D-3EBF-43E4-AAC4-6AFCB3757119}"/>
    <dgm:cxn modelId="{7186214C-3648-402F-B31B-F967DC0AE6B1}" type="presParOf" srcId="{C9DF08BF-AE9E-40FF-801F-AFC2DBD7DBEC}" destId="{08D39B34-CBE8-4755-9527-B8538E35D9A0}" srcOrd="0" destOrd="0" presId="urn:microsoft.com/office/officeart/2005/8/layout/default"/>
    <dgm:cxn modelId="{8EB9C53F-3720-41E5-BB44-06400B5DD188}" type="presParOf" srcId="{C9DF08BF-AE9E-40FF-801F-AFC2DBD7DBEC}" destId="{9995958A-047B-4AF8-897A-C0E0F9D33C2E}" srcOrd="1" destOrd="0" presId="urn:microsoft.com/office/officeart/2005/8/layout/default"/>
    <dgm:cxn modelId="{651502CF-77C8-4168-8ADF-2231E241F848}" type="presParOf" srcId="{C9DF08BF-AE9E-40FF-801F-AFC2DBD7DBEC}" destId="{2F225098-80AD-44E2-9AA7-156CEAAE75C4}" srcOrd="2" destOrd="0" presId="urn:microsoft.com/office/officeart/2005/8/layout/default"/>
    <dgm:cxn modelId="{C16EF5B5-4B3E-430D-AD13-85ECF92296A4}" type="presParOf" srcId="{C9DF08BF-AE9E-40FF-801F-AFC2DBD7DBEC}" destId="{8BDDEED9-FDA8-4D8E-86C0-368D179CDB81}" srcOrd="3" destOrd="0" presId="urn:microsoft.com/office/officeart/2005/8/layout/default"/>
    <dgm:cxn modelId="{1B89CD28-DAD8-41FF-8B4C-B643E0498BC8}" type="presParOf" srcId="{C9DF08BF-AE9E-40FF-801F-AFC2DBD7DBEC}" destId="{FD4425D0-0AEF-4B4E-840C-BF276EC17D36}" srcOrd="4" destOrd="0" presId="urn:microsoft.com/office/officeart/2005/8/layout/default"/>
    <dgm:cxn modelId="{DC0756DC-6A14-4E7E-8002-7298880403BE}" type="presParOf" srcId="{C9DF08BF-AE9E-40FF-801F-AFC2DBD7DBEC}" destId="{37755DA3-4422-4C4B-A019-E95F59B42333}" srcOrd="5" destOrd="0" presId="urn:microsoft.com/office/officeart/2005/8/layout/default"/>
    <dgm:cxn modelId="{44BA7AF7-E1F8-4904-BDDD-1E289E2AD142}" type="presParOf" srcId="{C9DF08BF-AE9E-40FF-801F-AFC2DBD7DBEC}" destId="{EE61C028-152F-46FA-9310-937DBAC71AD1}" srcOrd="6" destOrd="0" presId="urn:microsoft.com/office/officeart/2005/8/layout/default"/>
    <dgm:cxn modelId="{31F77A6D-4294-463D-9F68-75CBD646768B}" type="presParOf" srcId="{C9DF08BF-AE9E-40FF-801F-AFC2DBD7DBEC}" destId="{A2B65F95-3FB8-4D2A-A6AA-C8410304D17C}" srcOrd="7" destOrd="0" presId="urn:microsoft.com/office/officeart/2005/8/layout/default"/>
    <dgm:cxn modelId="{B9D2EEC5-BC7C-4689-9DD5-D2F21B99BBCF}" type="presParOf" srcId="{C9DF08BF-AE9E-40FF-801F-AFC2DBD7DBEC}" destId="{CFCA28D6-22ED-4E3D-99FA-FE21BEA9DA4C}" srcOrd="8" destOrd="0" presId="urn:microsoft.com/office/officeart/2005/8/layout/default"/>
    <dgm:cxn modelId="{15DB5F2B-65D2-47CE-BE45-DD8D7FF6DE44}" type="presParOf" srcId="{C9DF08BF-AE9E-40FF-801F-AFC2DBD7DBEC}" destId="{89C35684-A6B2-4EC0-8678-D18775139753}" srcOrd="9" destOrd="0" presId="urn:microsoft.com/office/officeart/2005/8/layout/default"/>
    <dgm:cxn modelId="{B81D8B41-976D-4785-86C4-029F6D6A9BBB}" type="presParOf" srcId="{C9DF08BF-AE9E-40FF-801F-AFC2DBD7DBEC}" destId="{CBDA5DF4-C998-4160-9831-86DD87090EFF}" srcOrd="10" destOrd="0" presId="urn:microsoft.com/office/officeart/2005/8/layout/default"/>
    <dgm:cxn modelId="{114CAFF4-35EE-4E33-BC57-5B7CA2EB4809}" type="presParOf" srcId="{C9DF08BF-AE9E-40FF-801F-AFC2DBD7DBEC}" destId="{FFD5107F-9B43-4771-8ED1-6FC4FFF10180}" srcOrd="11" destOrd="0" presId="urn:microsoft.com/office/officeart/2005/8/layout/default"/>
    <dgm:cxn modelId="{E98D714F-B3C9-4D7E-B682-ABE990CDCFF0}" type="presParOf" srcId="{C9DF08BF-AE9E-40FF-801F-AFC2DBD7DBEC}" destId="{C5D71D3B-CE8E-42C2-9AAB-B28630641845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54BC5C-6FA5-4598-A95F-191888FC7041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9E2E269-5CE2-463A-A87C-62DEDC87A670}">
      <dgm:prSet/>
      <dgm:spPr/>
      <dgm:t>
        <a:bodyPr/>
        <a:lstStyle/>
        <a:p>
          <a:r>
            <a:rPr lang="en-US"/>
            <a:t>Cue</a:t>
          </a:r>
        </a:p>
      </dgm:t>
    </dgm:pt>
    <dgm:pt modelId="{A765DD48-37BE-4532-84CD-FF270F0BAB3B}" type="parTrans" cxnId="{676F447E-4611-4640-AE88-F7BD4413E00B}">
      <dgm:prSet/>
      <dgm:spPr/>
      <dgm:t>
        <a:bodyPr/>
        <a:lstStyle/>
        <a:p>
          <a:endParaRPr lang="en-US"/>
        </a:p>
      </dgm:t>
    </dgm:pt>
    <dgm:pt modelId="{FDE62999-F9EF-4E4D-A226-24B9912E516F}" type="sibTrans" cxnId="{676F447E-4611-4640-AE88-F7BD4413E00B}">
      <dgm:prSet/>
      <dgm:spPr/>
      <dgm:t>
        <a:bodyPr/>
        <a:lstStyle/>
        <a:p>
          <a:endParaRPr lang="en-US"/>
        </a:p>
      </dgm:t>
    </dgm:pt>
    <dgm:pt modelId="{811734D3-9FA0-46DC-ACB5-6FD0DFDBC1B9}">
      <dgm:prSet/>
      <dgm:spPr/>
      <dgm:t>
        <a:bodyPr/>
        <a:lstStyle/>
        <a:p>
          <a:r>
            <a:rPr lang="en-US" dirty="0"/>
            <a:t>Cue the action needed first</a:t>
          </a:r>
        </a:p>
      </dgm:t>
    </dgm:pt>
    <dgm:pt modelId="{6E14E8A1-7CA2-4B33-BCBA-D51F42B2B22B}" type="parTrans" cxnId="{6BB62548-1888-47DF-AF65-1C69D94FBC42}">
      <dgm:prSet/>
      <dgm:spPr/>
      <dgm:t>
        <a:bodyPr/>
        <a:lstStyle/>
        <a:p>
          <a:endParaRPr lang="en-US"/>
        </a:p>
      </dgm:t>
    </dgm:pt>
    <dgm:pt modelId="{DA832005-3135-46FC-980C-EC9C28C9E66E}" type="sibTrans" cxnId="{6BB62548-1888-47DF-AF65-1C69D94FBC42}">
      <dgm:prSet/>
      <dgm:spPr/>
      <dgm:t>
        <a:bodyPr/>
        <a:lstStyle/>
        <a:p>
          <a:endParaRPr lang="en-US"/>
        </a:p>
      </dgm:t>
    </dgm:pt>
    <dgm:pt modelId="{CFA87571-962A-4A12-9837-DA741F42FC03}">
      <dgm:prSet/>
      <dgm:spPr/>
      <dgm:t>
        <a:bodyPr/>
        <a:lstStyle/>
        <a:p>
          <a:r>
            <a:rPr lang="en-US"/>
            <a:t>Use</a:t>
          </a:r>
        </a:p>
      </dgm:t>
    </dgm:pt>
    <dgm:pt modelId="{4EB6E3FB-BC14-4892-A68E-C0D02008A545}" type="parTrans" cxnId="{7F3DB613-AD42-4A36-8CBA-C6756C80065F}">
      <dgm:prSet/>
      <dgm:spPr/>
      <dgm:t>
        <a:bodyPr/>
        <a:lstStyle/>
        <a:p>
          <a:endParaRPr lang="en-US"/>
        </a:p>
      </dgm:t>
    </dgm:pt>
    <dgm:pt modelId="{4CDE88FC-D38A-44B4-BCF3-F497FB2DA9D4}" type="sibTrans" cxnId="{7F3DB613-AD42-4A36-8CBA-C6756C80065F}">
      <dgm:prSet/>
      <dgm:spPr/>
      <dgm:t>
        <a:bodyPr/>
        <a:lstStyle/>
        <a:p>
          <a:endParaRPr lang="en-US"/>
        </a:p>
      </dgm:t>
    </dgm:pt>
    <dgm:pt modelId="{BB801669-D731-4C42-B1DB-44B833186BFA}">
      <dgm:prSet/>
      <dgm:spPr/>
      <dgm:t>
        <a:bodyPr/>
        <a:lstStyle/>
        <a:p>
          <a:r>
            <a:rPr lang="en-US"/>
            <a:t>Use engagement, novelty</a:t>
          </a:r>
        </a:p>
      </dgm:t>
    </dgm:pt>
    <dgm:pt modelId="{9753E5DA-F87F-4D1B-83CF-7425FADD887C}" type="parTrans" cxnId="{217BC775-9776-448F-9140-BAA4B90BA6CA}">
      <dgm:prSet/>
      <dgm:spPr/>
      <dgm:t>
        <a:bodyPr/>
        <a:lstStyle/>
        <a:p>
          <a:endParaRPr lang="en-US"/>
        </a:p>
      </dgm:t>
    </dgm:pt>
    <dgm:pt modelId="{EBDC32BD-0E47-4190-8F12-7057CDAC14E1}" type="sibTrans" cxnId="{217BC775-9776-448F-9140-BAA4B90BA6CA}">
      <dgm:prSet/>
      <dgm:spPr/>
      <dgm:t>
        <a:bodyPr/>
        <a:lstStyle/>
        <a:p>
          <a:endParaRPr lang="en-US"/>
        </a:p>
      </dgm:t>
    </dgm:pt>
    <dgm:pt modelId="{257A3521-5CCD-452C-8A11-E05D161257CB}">
      <dgm:prSet/>
      <dgm:spPr/>
      <dgm:t>
        <a:bodyPr/>
        <a:lstStyle/>
        <a:p>
          <a:r>
            <a:rPr lang="en-US"/>
            <a:t>Chunk</a:t>
          </a:r>
        </a:p>
      </dgm:t>
    </dgm:pt>
    <dgm:pt modelId="{491F1791-EEE3-4B59-83EE-2ED6577F57C2}" type="parTrans" cxnId="{5975B3CE-B67B-4EAB-987B-F118CFB94948}">
      <dgm:prSet/>
      <dgm:spPr/>
      <dgm:t>
        <a:bodyPr/>
        <a:lstStyle/>
        <a:p>
          <a:endParaRPr lang="en-US"/>
        </a:p>
      </dgm:t>
    </dgm:pt>
    <dgm:pt modelId="{4B57BA5C-E599-4C20-AF00-31FF55375680}" type="sibTrans" cxnId="{5975B3CE-B67B-4EAB-987B-F118CFB94948}">
      <dgm:prSet/>
      <dgm:spPr/>
      <dgm:t>
        <a:bodyPr/>
        <a:lstStyle/>
        <a:p>
          <a:endParaRPr lang="en-US"/>
        </a:p>
      </dgm:t>
    </dgm:pt>
    <dgm:pt modelId="{C1E498D5-1CC2-453E-92EB-FB20AE4A560D}">
      <dgm:prSet/>
      <dgm:spPr/>
      <dgm:t>
        <a:bodyPr/>
        <a:lstStyle/>
        <a:p>
          <a:r>
            <a:rPr lang="en-US"/>
            <a:t>Chunk—one small step</a:t>
          </a:r>
        </a:p>
      </dgm:t>
    </dgm:pt>
    <dgm:pt modelId="{8C566281-6DE3-48AE-B3CA-DAC96E85CA08}" type="parTrans" cxnId="{3E43C6E0-A9C4-4695-B2D0-22E61E7AECE1}">
      <dgm:prSet/>
      <dgm:spPr/>
      <dgm:t>
        <a:bodyPr/>
        <a:lstStyle/>
        <a:p>
          <a:endParaRPr lang="en-US"/>
        </a:p>
      </dgm:t>
    </dgm:pt>
    <dgm:pt modelId="{AF3C6047-1F98-4A8F-B909-A6D6F8EBB5E2}" type="sibTrans" cxnId="{3E43C6E0-A9C4-4695-B2D0-22E61E7AECE1}">
      <dgm:prSet/>
      <dgm:spPr/>
      <dgm:t>
        <a:bodyPr/>
        <a:lstStyle/>
        <a:p>
          <a:endParaRPr lang="en-US"/>
        </a:p>
      </dgm:t>
    </dgm:pt>
    <dgm:pt modelId="{8BBFEA2F-8DC3-4C6B-8505-F6B8FC4E3BE0}">
      <dgm:prSet/>
      <dgm:spPr/>
      <dgm:t>
        <a:bodyPr/>
        <a:lstStyle/>
        <a:p>
          <a:r>
            <a:rPr lang="en-US"/>
            <a:t>Guess</a:t>
          </a:r>
        </a:p>
      </dgm:t>
    </dgm:pt>
    <dgm:pt modelId="{172DED23-1036-4DD3-96D6-0D57BE6ACF08}" type="parTrans" cxnId="{941C2BFC-C20D-4402-8439-D485DB3D0719}">
      <dgm:prSet/>
      <dgm:spPr/>
      <dgm:t>
        <a:bodyPr/>
        <a:lstStyle/>
        <a:p>
          <a:endParaRPr lang="en-US"/>
        </a:p>
      </dgm:t>
    </dgm:pt>
    <dgm:pt modelId="{94728241-46A4-401E-9883-695E0721D973}" type="sibTrans" cxnId="{941C2BFC-C20D-4402-8439-D485DB3D0719}">
      <dgm:prSet/>
      <dgm:spPr/>
      <dgm:t>
        <a:bodyPr/>
        <a:lstStyle/>
        <a:p>
          <a:endParaRPr lang="en-US"/>
        </a:p>
      </dgm:t>
    </dgm:pt>
    <dgm:pt modelId="{17FF10C6-A152-4586-8A5A-A8402683A31B}">
      <dgm:prSet/>
      <dgm:spPr/>
      <dgm:t>
        <a:bodyPr/>
        <a:lstStyle/>
        <a:p>
          <a:r>
            <a:rPr lang="en-US"/>
            <a:t>Guess, practice, Time Timer</a:t>
          </a:r>
        </a:p>
      </dgm:t>
    </dgm:pt>
    <dgm:pt modelId="{5449B3B4-BDF1-4C53-AB39-4FDF148471B8}" type="parTrans" cxnId="{8B67D1D2-2983-438B-88B4-656ECDB1B57B}">
      <dgm:prSet/>
      <dgm:spPr/>
      <dgm:t>
        <a:bodyPr/>
        <a:lstStyle/>
        <a:p>
          <a:endParaRPr lang="en-US"/>
        </a:p>
      </dgm:t>
    </dgm:pt>
    <dgm:pt modelId="{2EBE90DA-5E1B-4CDC-8BDA-AA95F831A662}" type="sibTrans" cxnId="{8B67D1D2-2983-438B-88B4-656ECDB1B57B}">
      <dgm:prSet/>
      <dgm:spPr/>
      <dgm:t>
        <a:bodyPr/>
        <a:lstStyle/>
        <a:p>
          <a:endParaRPr lang="en-US"/>
        </a:p>
      </dgm:t>
    </dgm:pt>
    <dgm:pt modelId="{0AA03EC2-147A-4D1D-98FF-AD7A40725DDF}">
      <dgm:prSet/>
      <dgm:spPr/>
      <dgm:t>
        <a:bodyPr/>
        <a:lstStyle/>
        <a:p>
          <a:r>
            <a:rPr lang="en-US"/>
            <a:t>Card</a:t>
          </a:r>
        </a:p>
      </dgm:t>
    </dgm:pt>
    <dgm:pt modelId="{1EEAAE97-AA6B-4ADD-8DA8-7BF6C769FBAC}" type="parTrans" cxnId="{08A073AD-89EE-4939-8D2D-32646AF9D6E5}">
      <dgm:prSet/>
      <dgm:spPr/>
      <dgm:t>
        <a:bodyPr/>
        <a:lstStyle/>
        <a:p>
          <a:endParaRPr lang="en-US"/>
        </a:p>
      </dgm:t>
    </dgm:pt>
    <dgm:pt modelId="{758ADE42-9D01-41C1-8C39-8BED5A5953AD}" type="sibTrans" cxnId="{08A073AD-89EE-4939-8D2D-32646AF9D6E5}">
      <dgm:prSet/>
      <dgm:spPr/>
      <dgm:t>
        <a:bodyPr/>
        <a:lstStyle/>
        <a:p>
          <a:endParaRPr lang="en-US"/>
        </a:p>
      </dgm:t>
    </dgm:pt>
    <dgm:pt modelId="{BEABC458-73D7-4840-97A7-9DDD29A9139E}">
      <dgm:prSet/>
      <dgm:spPr/>
      <dgm:t>
        <a:bodyPr/>
        <a:lstStyle/>
        <a:p>
          <a:r>
            <a:rPr lang="en-US"/>
            <a:t>Card sort practice, list steps, highlight key elements</a:t>
          </a:r>
        </a:p>
      </dgm:t>
    </dgm:pt>
    <dgm:pt modelId="{84D52649-AE9B-46EB-8905-F64A06FABF8E}" type="parTrans" cxnId="{FE61D685-05E0-4351-A77E-554ECD42084A}">
      <dgm:prSet/>
      <dgm:spPr/>
      <dgm:t>
        <a:bodyPr/>
        <a:lstStyle/>
        <a:p>
          <a:endParaRPr lang="en-US"/>
        </a:p>
      </dgm:t>
    </dgm:pt>
    <dgm:pt modelId="{4C24BADC-A205-4408-9C76-B4A9D2C0C2D9}" type="sibTrans" cxnId="{FE61D685-05E0-4351-A77E-554ECD42084A}">
      <dgm:prSet/>
      <dgm:spPr/>
      <dgm:t>
        <a:bodyPr/>
        <a:lstStyle/>
        <a:p>
          <a:endParaRPr lang="en-US"/>
        </a:p>
      </dgm:t>
    </dgm:pt>
    <dgm:pt modelId="{0E2504A0-AAAF-488E-AE7C-07800CEBE266}">
      <dgm:prSet/>
      <dgm:spPr/>
      <dgm:t>
        <a:bodyPr/>
        <a:lstStyle/>
        <a:p>
          <a:r>
            <a:rPr lang="en-US"/>
            <a:t>Monitor</a:t>
          </a:r>
        </a:p>
      </dgm:t>
    </dgm:pt>
    <dgm:pt modelId="{43EDA232-E8AC-475E-BD95-B5E6D4D13EB8}" type="parTrans" cxnId="{7D23F6E1-576D-4322-B31B-FA22D00A8427}">
      <dgm:prSet/>
      <dgm:spPr/>
      <dgm:t>
        <a:bodyPr/>
        <a:lstStyle/>
        <a:p>
          <a:endParaRPr lang="en-US"/>
        </a:p>
      </dgm:t>
    </dgm:pt>
    <dgm:pt modelId="{802F19E9-CEE8-4EA0-B23C-38036639C312}" type="sibTrans" cxnId="{7D23F6E1-576D-4322-B31B-FA22D00A8427}">
      <dgm:prSet/>
      <dgm:spPr/>
      <dgm:t>
        <a:bodyPr/>
        <a:lstStyle/>
        <a:p>
          <a:endParaRPr lang="en-US"/>
        </a:p>
      </dgm:t>
    </dgm:pt>
    <dgm:pt modelId="{8C67F796-C922-410B-A3D7-2010729C9D42}">
      <dgm:prSet/>
      <dgm:spPr/>
      <dgm:t>
        <a:bodyPr/>
        <a:lstStyle/>
        <a:p>
          <a:r>
            <a:rPr lang="en-US"/>
            <a:t>Monitor as go </a:t>
          </a:r>
        </a:p>
      </dgm:t>
    </dgm:pt>
    <dgm:pt modelId="{F4DFBB9C-B76F-49A1-A811-18092C064F60}" type="parTrans" cxnId="{29165FD4-6325-491D-B424-05A30242ECD9}">
      <dgm:prSet/>
      <dgm:spPr/>
      <dgm:t>
        <a:bodyPr/>
        <a:lstStyle/>
        <a:p>
          <a:endParaRPr lang="en-US"/>
        </a:p>
      </dgm:t>
    </dgm:pt>
    <dgm:pt modelId="{DBEADBEC-8543-4688-99B1-BB9D2416968A}" type="sibTrans" cxnId="{29165FD4-6325-491D-B424-05A30242ECD9}">
      <dgm:prSet/>
      <dgm:spPr/>
      <dgm:t>
        <a:bodyPr/>
        <a:lstStyle/>
        <a:p>
          <a:endParaRPr lang="en-US"/>
        </a:p>
      </dgm:t>
    </dgm:pt>
    <dgm:pt modelId="{2CFEA877-A7E9-486D-9677-2C6C4D1F738C}" type="pres">
      <dgm:prSet presAssocID="{CA54BC5C-6FA5-4598-A95F-191888FC7041}" presName="Name0" presStyleCnt="0">
        <dgm:presLayoutVars>
          <dgm:dir/>
          <dgm:animLvl val="lvl"/>
          <dgm:resizeHandles val="exact"/>
        </dgm:presLayoutVars>
      </dgm:prSet>
      <dgm:spPr/>
    </dgm:pt>
    <dgm:pt modelId="{D3928F1A-2642-439D-80D9-265179AE470A}" type="pres">
      <dgm:prSet presAssocID="{B9E2E269-5CE2-463A-A87C-62DEDC87A670}" presName="linNode" presStyleCnt="0"/>
      <dgm:spPr/>
    </dgm:pt>
    <dgm:pt modelId="{3C8DB2BC-DC6C-479D-9E59-9473FAC3F4D0}" type="pres">
      <dgm:prSet presAssocID="{B9E2E269-5CE2-463A-A87C-62DEDC87A670}" presName="parentText" presStyleLbl="solidFgAcc1" presStyleIdx="0" presStyleCnt="6">
        <dgm:presLayoutVars>
          <dgm:chMax val="1"/>
          <dgm:bulletEnabled/>
        </dgm:presLayoutVars>
      </dgm:prSet>
      <dgm:spPr/>
    </dgm:pt>
    <dgm:pt modelId="{659B6C76-908E-46D1-9C6E-C705694225A8}" type="pres">
      <dgm:prSet presAssocID="{B9E2E269-5CE2-463A-A87C-62DEDC87A670}" presName="descendantText" presStyleLbl="alignNode1" presStyleIdx="0" presStyleCnt="6">
        <dgm:presLayoutVars>
          <dgm:bulletEnabled/>
        </dgm:presLayoutVars>
      </dgm:prSet>
      <dgm:spPr/>
    </dgm:pt>
    <dgm:pt modelId="{68E88889-1A93-4DE7-9281-4FF53F3B5682}" type="pres">
      <dgm:prSet presAssocID="{FDE62999-F9EF-4E4D-A226-24B9912E516F}" presName="sp" presStyleCnt="0"/>
      <dgm:spPr/>
    </dgm:pt>
    <dgm:pt modelId="{FEC377B4-256B-430C-A043-C5A103348C9B}" type="pres">
      <dgm:prSet presAssocID="{CFA87571-962A-4A12-9837-DA741F42FC03}" presName="linNode" presStyleCnt="0"/>
      <dgm:spPr/>
    </dgm:pt>
    <dgm:pt modelId="{830CCFF8-ECD0-47E4-A138-D601C002909E}" type="pres">
      <dgm:prSet presAssocID="{CFA87571-962A-4A12-9837-DA741F42FC03}" presName="parentText" presStyleLbl="solidFgAcc1" presStyleIdx="1" presStyleCnt="6">
        <dgm:presLayoutVars>
          <dgm:chMax val="1"/>
          <dgm:bulletEnabled/>
        </dgm:presLayoutVars>
      </dgm:prSet>
      <dgm:spPr/>
    </dgm:pt>
    <dgm:pt modelId="{1CB77BBD-392D-4F26-A10F-09E5D11B138B}" type="pres">
      <dgm:prSet presAssocID="{CFA87571-962A-4A12-9837-DA741F42FC03}" presName="descendantText" presStyleLbl="alignNode1" presStyleIdx="1" presStyleCnt="6">
        <dgm:presLayoutVars>
          <dgm:bulletEnabled/>
        </dgm:presLayoutVars>
      </dgm:prSet>
      <dgm:spPr/>
    </dgm:pt>
    <dgm:pt modelId="{327FFF31-01EF-41E3-976D-DA941B85C18C}" type="pres">
      <dgm:prSet presAssocID="{4CDE88FC-D38A-44B4-BCF3-F497FB2DA9D4}" presName="sp" presStyleCnt="0"/>
      <dgm:spPr/>
    </dgm:pt>
    <dgm:pt modelId="{3C9409D0-3C95-4B8F-A626-E897EE5AB883}" type="pres">
      <dgm:prSet presAssocID="{257A3521-5CCD-452C-8A11-E05D161257CB}" presName="linNode" presStyleCnt="0"/>
      <dgm:spPr/>
    </dgm:pt>
    <dgm:pt modelId="{BE1B0A0A-5DC8-4569-81CA-4F4FD8937848}" type="pres">
      <dgm:prSet presAssocID="{257A3521-5CCD-452C-8A11-E05D161257CB}" presName="parentText" presStyleLbl="solidFgAcc1" presStyleIdx="2" presStyleCnt="6">
        <dgm:presLayoutVars>
          <dgm:chMax val="1"/>
          <dgm:bulletEnabled/>
        </dgm:presLayoutVars>
      </dgm:prSet>
      <dgm:spPr/>
    </dgm:pt>
    <dgm:pt modelId="{24C36405-EFF2-49A5-B305-B5E47026DB36}" type="pres">
      <dgm:prSet presAssocID="{257A3521-5CCD-452C-8A11-E05D161257CB}" presName="descendantText" presStyleLbl="alignNode1" presStyleIdx="2" presStyleCnt="6">
        <dgm:presLayoutVars>
          <dgm:bulletEnabled/>
        </dgm:presLayoutVars>
      </dgm:prSet>
      <dgm:spPr/>
    </dgm:pt>
    <dgm:pt modelId="{9749D927-2153-48D3-8491-C33D7EF76965}" type="pres">
      <dgm:prSet presAssocID="{4B57BA5C-E599-4C20-AF00-31FF55375680}" presName="sp" presStyleCnt="0"/>
      <dgm:spPr/>
    </dgm:pt>
    <dgm:pt modelId="{D1547214-8A99-44BE-99D1-5898026AC503}" type="pres">
      <dgm:prSet presAssocID="{8BBFEA2F-8DC3-4C6B-8505-F6B8FC4E3BE0}" presName="linNode" presStyleCnt="0"/>
      <dgm:spPr/>
    </dgm:pt>
    <dgm:pt modelId="{BB8B3AAD-C55A-40D5-86C0-C8532F61B78B}" type="pres">
      <dgm:prSet presAssocID="{8BBFEA2F-8DC3-4C6B-8505-F6B8FC4E3BE0}" presName="parentText" presStyleLbl="solidFgAcc1" presStyleIdx="3" presStyleCnt="6">
        <dgm:presLayoutVars>
          <dgm:chMax val="1"/>
          <dgm:bulletEnabled/>
        </dgm:presLayoutVars>
      </dgm:prSet>
      <dgm:spPr/>
    </dgm:pt>
    <dgm:pt modelId="{F8824FB8-8430-4559-9116-20AE1A0BBBD2}" type="pres">
      <dgm:prSet presAssocID="{8BBFEA2F-8DC3-4C6B-8505-F6B8FC4E3BE0}" presName="descendantText" presStyleLbl="alignNode1" presStyleIdx="3" presStyleCnt="6">
        <dgm:presLayoutVars>
          <dgm:bulletEnabled/>
        </dgm:presLayoutVars>
      </dgm:prSet>
      <dgm:spPr/>
    </dgm:pt>
    <dgm:pt modelId="{0472A0AB-54E8-4C67-968F-0CE1DD898D17}" type="pres">
      <dgm:prSet presAssocID="{94728241-46A4-401E-9883-695E0721D973}" presName="sp" presStyleCnt="0"/>
      <dgm:spPr/>
    </dgm:pt>
    <dgm:pt modelId="{16DD6284-420D-49F6-9DC5-9C0B03D822E3}" type="pres">
      <dgm:prSet presAssocID="{0AA03EC2-147A-4D1D-98FF-AD7A40725DDF}" presName="linNode" presStyleCnt="0"/>
      <dgm:spPr/>
    </dgm:pt>
    <dgm:pt modelId="{2E483A4B-1E97-467F-8C81-2E88FD9F97EF}" type="pres">
      <dgm:prSet presAssocID="{0AA03EC2-147A-4D1D-98FF-AD7A40725DDF}" presName="parentText" presStyleLbl="solidFgAcc1" presStyleIdx="4" presStyleCnt="6">
        <dgm:presLayoutVars>
          <dgm:chMax val="1"/>
          <dgm:bulletEnabled/>
        </dgm:presLayoutVars>
      </dgm:prSet>
      <dgm:spPr/>
    </dgm:pt>
    <dgm:pt modelId="{017C7EB9-D951-47DA-BE7F-EA620AFA23CC}" type="pres">
      <dgm:prSet presAssocID="{0AA03EC2-147A-4D1D-98FF-AD7A40725DDF}" presName="descendantText" presStyleLbl="alignNode1" presStyleIdx="4" presStyleCnt="6">
        <dgm:presLayoutVars>
          <dgm:bulletEnabled/>
        </dgm:presLayoutVars>
      </dgm:prSet>
      <dgm:spPr/>
    </dgm:pt>
    <dgm:pt modelId="{FE77E33F-166B-4CC2-8113-28CA3D92FD1E}" type="pres">
      <dgm:prSet presAssocID="{758ADE42-9D01-41C1-8C39-8BED5A5953AD}" presName="sp" presStyleCnt="0"/>
      <dgm:spPr/>
    </dgm:pt>
    <dgm:pt modelId="{44C6AA5A-CC9F-4C02-887E-ED25DC1EBCEF}" type="pres">
      <dgm:prSet presAssocID="{0E2504A0-AAAF-488E-AE7C-07800CEBE266}" presName="linNode" presStyleCnt="0"/>
      <dgm:spPr/>
    </dgm:pt>
    <dgm:pt modelId="{8EA1BBD5-C83F-4AB5-8CD7-37B02CF7F4BB}" type="pres">
      <dgm:prSet presAssocID="{0E2504A0-AAAF-488E-AE7C-07800CEBE266}" presName="parentText" presStyleLbl="solidFgAcc1" presStyleIdx="5" presStyleCnt="6">
        <dgm:presLayoutVars>
          <dgm:chMax val="1"/>
          <dgm:bulletEnabled/>
        </dgm:presLayoutVars>
      </dgm:prSet>
      <dgm:spPr/>
    </dgm:pt>
    <dgm:pt modelId="{45DE2052-55CF-4B84-BE26-41D28AF310C6}" type="pres">
      <dgm:prSet presAssocID="{0E2504A0-AAAF-488E-AE7C-07800CEBE266}" presName="descendantText" presStyleLbl="alignNode1" presStyleIdx="5" presStyleCnt="6">
        <dgm:presLayoutVars>
          <dgm:bulletEnabled/>
        </dgm:presLayoutVars>
      </dgm:prSet>
      <dgm:spPr/>
    </dgm:pt>
  </dgm:ptLst>
  <dgm:cxnLst>
    <dgm:cxn modelId="{E5A21C0D-45CF-45CD-897A-9598E8240AEB}" type="presOf" srcId="{CA54BC5C-6FA5-4598-A95F-191888FC7041}" destId="{2CFEA877-A7E9-486D-9677-2C6C4D1F738C}" srcOrd="0" destOrd="0" presId="urn:microsoft.com/office/officeart/2016/7/layout/VerticalHollowActionList"/>
    <dgm:cxn modelId="{7F3DB613-AD42-4A36-8CBA-C6756C80065F}" srcId="{CA54BC5C-6FA5-4598-A95F-191888FC7041}" destId="{CFA87571-962A-4A12-9837-DA741F42FC03}" srcOrd="1" destOrd="0" parTransId="{4EB6E3FB-BC14-4892-A68E-C0D02008A545}" sibTransId="{4CDE88FC-D38A-44B4-BCF3-F497FB2DA9D4}"/>
    <dgm:cxn modelId="{0020192E-A097-48C7-B979-56579811A577}" type="presOf" srcId="{BEABC458-73D7-4840-97A7-9DDD29A9139E}" destId="{017C7EB9-D951-47DA-BE7F-EA620AFA23CC}" srcOrd="0" destOrd="0" presId="urn:microsoft.com/office/officeart/2016/7/layout/VerticalHollowActionList"/>
    <dgm:cxn modelId="{84CCA43A-4E4E-40BD-8A52-619E46600681}" type="presOf" srcId="{CFA87571-962A-4A12-9837-DA741F42FC03}" destId="{830CCFF8-ECD0-47E4-A138-D601C002909E}" srcOrd="0" destOrd="0" presId="urn:microsoft.com/office/officeart/2016/7/layout/VerticalHollowActionList"/>
    <dgm:cxn modelId="{6BB62548-1888-47DF-AF65-1C69D94FBC42}" srcId="{B9E2E269-5CE2-463A-A87C-62DEDC87A670}" destId="{811734D3-9FA0-46DC-ACB5-6FD0DFDBC1B9}" srcOrd="0" destOrd="0" parTransId="{6E14E8A1-7CA2-4B33-BCBA-D51F42B2B22B}" sibTransId="{DA832005-3135-46FC-980C-EC9C28C9E66E}"/>
    <dgm:cxn modelId="{4D276F51-2D0F-428D-AB74-7D8A2F9E9BA8}" type="presOf" srcId="{B9E2E269-5CE2-463A-A87C-62DEDC87A670}" destId="{3C8DB2BC-DC6C-479D-9E59-9473FAC3F4D0}" srcOrd="0" destOrd="0" presId="urn:microsoft.com/office/officeart/2016/7/layout/VerticalHollowActionList"/>
    <dgm:cxn modelId="{803C9054-A8A8-4C26-B31F-F60BFC1EE566}" type="presOf" srcId="{257A3521-5CCD-452C-8A11-E05D161257CB}" destId="{BE1B0A0A-5DC8-4569-81CA-4F4FD8937848}" srcOrd="0" destOrd="0" presId="urn:microsoft.com/office/officeart/2016/7/layout/VerticalHollowActionList"/>
    <dgm:cxn modelId="{217BC775-9776-448F-9140-BAA4B90BA6CA}" srcId="{CFA87571-962A-4A12-9837-DA741F42FC03}" destId="{BB801669-D731-4C42-B1DB-44B833186BFA}" srcOrd="0" destOrd="0" parTransId="{9753E5DA-F87F-4D1B-83CF-7425FADD887C}" sibTransId="{EBDC32BD-0E47-4190-8F12-7057CDAC14E1}"/>
    <dgm:cxn modelId="{676F447E-4611-4640-AE88-F7BD4413E00B}" srcId="{CA54BC5C-6FA5-4598-A95F-191888FC7041}" destId="{B9E2E269-5CE2-463A-A87C-62DEDC87A670}" srcOrd="0" destOrd="0" parTransId="{A765DD48-37BE-4532-84CD-FF270F0BAB3B}" sibTransId="{FDE62999-F9EF-4E4D-A226-24B9912E516F}"/>
    <dgm:cxn modelId="{FE61D685-05E0-4351-A77E-554ECD42084A}" srcId="{0AA03EC2-147A-4D1D-98FF-AD7A40725DDF}" destId="{BEABC458-73D7-4840-97A7-9DDD29A9139E}" srcOrd="0" destOrd="0" parTransId="{84D52649-AE9B-46EB-8905-F64A06FABF8E}" sibTransId="{4C24BADC-A205-4408-9C76-B4A9D2C0C2D9}"/>
    <dgm:cxn modelId="{82445393-F938-4531-BC70-80F3A07818C1}" type="presOf" srcId="{0E2504A0-AAAF-488E-AE7C-07800CEBE266}" destId="{8EA1BBD5-C83F-4AB5-8CD7-37B02CF7F4BB}" srcOrd="0" destOrd="0" presId="urn:microsoft.com/office/officeart/2016/7/layout/VerticalHollowActionList"/>
    <dgm:cxn modelId="{3EB7FF97-8785-4EF9-8E41-E6358E58CB46}" type="presOf" srcId="{17FF10C6-A152-4586-8A5A-A8402683A31B}" destId="{F8824FB8-8430-4559-9116-20AE1A0BBBD2}" srcOrd="0" destOrd="0" presId="urn:microsoft.com/office/officeart/2016/7/layout/VerticalHollowActionList"/>
    <dgm:cxn modelId="{8F657E9B-62CF-4602-9BB1-605A97017184}" type="presOf" srcId="{8BBFEA2F-8DC3-4C6B-8505-F6B8FC4E3BE0}" destId="{BB8B3AAD-C55A-40D5-86C0-C8532F61B78B}" srcOrd="0" destOrd="0" presId="urn:microsoft.com/office/officeart/2016/7/layout/VerticalHollowActionList"/>
    <dgm:cxn modelId="{08A073AD-89EE-4939-8D2D-32646AF9D6E5}" srcId="{CA54BC5C-6FA5-4598-A95F-191888FC7041}" destId="{0AA03EC2-147A-4D1D-98FF-AD7A40725DDF}" srcOrd="4" destOrd="0" parTransId="{1EEAAE97-AA6B-4ADD-8DA8-7BF6C769FBAC}" sibTransId="{758ADE42-9D01-41C1-8C39-8BED5A5953AD}"/>
    <dgm:cxn modelId="{B73AABB4-9E99-4AA6-AFE8-B556340B0A94}" type="presOf" srcId="{C1E498D5-1CC2-453E-92EB-FB20AE4A560D}" destId="{24C36405-EFF2-49A5-B305-B5E47026DB36}" srcOrd="0" destOrd="0" presId="urn:microsoft.com/office/officeart/2016/7/layout/VerticalHollowActionList"/>
    <dgm:cxn modelId="{87E872BE-7A8D-4C90-A031-41BB113AA657}" type="presOf" srcId="{811734D3-9FA0-46DC-ACB5-6FD0DFDBC1B9}" destId="{659B6C76-908E-46D1-9C6E-C705694225A8}" srcOrd="0" destOrd="0" presId="urn:microsoft.com/office/officeart/2016/7/layout/VerticalHollowActionList"/>
    <dgm:cxn modelId="{32C3B0C7-53D7-4162-86DD-E9B213A21B18}" type="presOf" srcId="{0AA03EC2-147A-4D1D-98FF-AD7A40725DDF}" destId="{2E483A4B-1E97-467F-8C81-2E88FD9F97EF}" srcOrd="0" destOrd="0" presId="urn:microsoft.com/office/officeart/2016/7/layout/VerticalHollowActionList"/>
    <dgm:cxn modelId="{5975B3CE-B67B-4EAB-987B-F118CFB94948}" srcId="{CA54BC5C-6FA5-4598-A95F-191888FC7041}" destId="{257A3521-5CCD-452C-8A11-E05D161257CB}" srcOrd="2" destOrd="0" parTransId="{491F1791-EEE3-4B59-83EE-2ED6577F57C2}" sibTransId="{4B57BA5C-E599-4C20-AF00-31FF55375680}"/>
    <dgm:cxn modelId="{8B67D1D2-2983-438B-88B4-656ECDB1B57B}" srcId="{8BBFEA2F-8DC3-4C6B-8505-F6B8FC4E3BE0}" destId="{17FF10C6-A152-4586-8A5A-A8402683A31B}" srcOrd="0" destOrd="0" parTransId="{5449B3B4-BDF1-4C53-AB39-4FDF148471B8}" sibTransId="{2EBE90DA-5E1B-4CDC-8BDA-AA95F831A662}"/>
    <dgm:cxn modelId="{29165FD4-6325-491D-B424-05A30242ECD9}" srcId="{0E2504A0-AAAF-488E-AE7C-07800CEBE266}" destId="{8C67F796-C922-410B-A3D7-2010729C9D42}" srcOrd="0" destOrd="0" parTransId="{F4DFBB9C-B76F-49A1-A811-18092C064F60}" sibTransId="{DBEADBEC-8543-4688-99B1-BB9D2416968A}"/>
    <dgm:cxn modelId="{930105DD-9B4F-47C0-B968-924BD63BDA7F}" type="presOf" srcId="{BB801669-D731-4C42-B1DB-44B833186BFA}" destId="{1CB77BBD-392D-4F26-A10F-09E5D11B138B}" srcOrd="0" destOrd="0" presId="urn:microsoft.com/office/officeart/2016/7/layout/VerticalHollowActionList"/>
    <dgm:cxn modelId="{8FE91EDF-14AC-4AC6-ACEE-DD593AD2377F}" type="presOf" srcId="{8C67F796-C922-410B-A3D7-2010729C9D42}" destId="{45DE2052-55CF-4B84-BE26-41D28AF310C6}" srcOrd="0" destOrd="0" presId="urn:microsoft.com/office/officeart/2016/7/layout/VerticalHollowActionList"/>
    <dgm:cxn modelId="{3E43C6E0-A9C4-4695-B2D0-22E61E7AECE1}" srcId="{257A3521-5CCD-452C-8A11-E05D161257CB}" destId="{C1E498D5-1CC2-453E-92EB-FB20AE4A560D}" srcOrd="0" destOrd="0" parTransId="{8C566281-6DE3-48AE-B3CA-DAC96E85CA08}" sibTransId="{AF3C6047-1F98-4A8F-B909-A6D6F8EBB5E2}"/>
    <dgm:cxn modelId="{7D23F6E1-576D-4322-B31B-FA22D00A8427}" srcId="{CA54BC5C-6FA5-4598-A95F-191888FC7041}" destId="{0E2504A0-AAAF-488E-AE7C-07800CEBE266}" srcOrd="5" destOrd="0" parTransId="{43EDA232-E8AC-475E-BD95-B5E6D4D13EB8}" sibTransId="{802F19E9-CEE8-4EA0-B23C-38036639C312}"/>
    <dgm:cxn modelId="{941C2BFC-C20D-4402-8439-D485DB3D0719}" srcId="{CA54BC5C-6FA5-4598-A95F-191888FC7041}" destId="{8BBFEA2F-8DC3-4C6B-8505-F6B8FC4E3BE0}" srcOrd="3" destOrd="0" parTransId="{172DED23-1036-4DD3-96D6-0D57BE6ACF08}" sibTransId="{94728241-46A4-401E-9883-695E0721D973}"/>
    <dgm:cxn modelId="{BE3F61F2-2084-4E45-A9A6-332A5F4E7ECE}" type="presParOf" srcId="{2CFEA877-A7E9-486D-9677-2C6C4D1F738C}" destId="{D3928F1A-2642-439D-80D9-265179AE470A}" srcOrd="0" destOrd="0" presId="urn:microsoft.com/office/officeart/2016/7/layout/VerticalHollowActionList"/>
    <dgm:cxn modelId="{15C00708-BCD2-4CAB-99C0-449308309C01}" type="presParOf" srcId="{D3928F1A-2642-439D-80D9-265179AE470A}" destId="{3C8DB2BC-DC6C-479D-9E59-9473FAC3F4D0}" srcOrd="0" destOrd="0" presId="urn:microsoft.com/office/officeart/2016/7/layout/VerticalHollowActionList"/>
    <dgm:cxn modelId="{70733330-B6E4-4985-9977-3F2164FA239C}" type="presParOf" srcId="{D3928F1A-2642-439D-80D9-265179AE470A}" destId="{659B6C76-908E-46D1-9C6E-C705694225A8}" srcOrd="1" destOrd="0" presId="urn:microsoft.com/office/officeart/2016/7/layout/VerticalHollowActionList"/>
    <dgm:cxn modelId="{E3441E72-2E2A-471D-A7DF-508007EA5517}" type="presParOf" srcId="{2CFEA877-A7E9-486D-9677-2C6C4D1F738C}" destId="{68E88889-1A93-4DE7-9281-4FF53F3B5682}" srcOrd="1" destOrd="0" presId="urn:microsoft.com/office/officeart/2016/7/layout/VerticalHollowActionList"/>
    <dgm:cxn modelId="{211D2D01-8AB6-412E-A501-EB5EA3CD7E3F}" type="presParOf" srcId="{2CFEA877-A7E9-486D-9677-2C6C4D1F738C}" destId="{FEC377B4-256B-430C-A043-C5A103348C9B}" srcOrd="2" destOrd="0" presId="urn:microsoft.com/office/officeart/2016/7/layout/VerticalHollowActionList"/>
    <dgm:cxn modelId="{6A07BE63-2614-4F00-9A6B-34A3AFC070C6}" type="presParOf" srcId="{FEC377B4-256B-430C-A043-C5A103348C9B}" destId="{830CCFF8-ECD0-47E4-A138-D601C002909E}" srcOrd="0" destOrd="0" presId="urn:microsoft.com/office/officeart/2016/7/layout/VerticalHollowActionList"/>
    <dgm:cxn modelId="{527AD544-BC94-4118-A6D5-7EB126C9A74E}" type="presParOf" srcId="{FEC377B4-256B-430C-A043-C5A103348C9B}" destId="{1CB77BBD-392D-4F26-A10F-09E5D11B138B}" srcOrd="1" destOrd="0" presId="urn:microsoft.com/office/officeart/2016/7/layout/VerticalHollowActionList"/>
    <dgm:cxn modelId="{355FA8CE-AC11-409A-958E-40F03263A954}" type="presParOf" srcId="{2CFEA877-A7E9-486D-9677-2C6C4D1F738C}" destId="{327FFF31-01EF-41E3-976D-DA941B85C18C}" srcOrd="3" destOrd="0" presId="urn:microsoft.com/office/officeart/2016/7/layout/VerticalHollowActionList"/>
    <dgm:cxn modelId="{F2196A10-39EF-4C26-A271-E006C84A8BCA}" type="presParOf" srcId="{2CFEA877-A7E9-486D-9677-2C6C4D1F738C}" destId="{3C9409D0-3C95-4B8F-A626-E897EE5AB883}" srcOrd="4" destOrd="0" presId="urn:microsoft.com/office/officeart/2016/7/layout/VerticalHollowActionList"/>
    <dgm:cxn modelId="{DEB1BE0B-1BED-4C91-9DA3-5AC2601F69D3}" type="presParOf" srcId="{3C9409D0-3C95-4B8F-A626-E897EE5AB883}" destId="{BE1B0A0A-5DC8-4569-81CA-4F4FD8937848}" srcOrd="0" destOrd="0" presId="urn:microsoft.com/office/officeart/2016/7/layout/VerticalHollowActionList"/>
    <dgm:cxn modelId="{478A399B-BA15-4A96-83B1-392CFE4373F9}" type="presParOf" srcId="{3C9409D0-3C95-4B8F-A626-E897EE5AB883}" destId="{24C36405-EFF2-49A5-B305-B5E47026DB36}" srcOrd="1" destOrd="0" presId="urn:microsoft.com/office/officeart/2016/7/layout/VerticalHollowActionList"/>
    <dgm:cxn modelId="{06FA3D47-4467-4904-994C-BDE36ACC7E61}" type="presParOf" srcId="{2CFEA877-A7E9-486D-9677-2C6C4D1F738C}" destId="{9749D927-2153-48D3-8491-C33D7EF76965}" srcOrd="5" destOrd="0" presId="urn:microsoft.com/office/officeart/2016/7/layout/VerticalHollowActionList"/>
    <dgm:cxn modelId="{03DF591D-81A4-43F5-BA38-B7F79960BCD6}" type="presParOf" srcId="{2CFEA877-A7E9-486D-9677-2C6C4D1F738C}" destId="{D1547214-8A99-44BE-99D1-5898026AC503}" srcOrd="6" destOrd="0" presId="urn:microsoft.com/office/officeart/2016/7/layout/VerticalHollowActionList"/>
    <dgm:cxn modelId="{6B259351-E1F8-4F1B-8027-423C59E5B4AF}" type="presParOf" srcId="{D1547214-8A99-44BE-99D1-5898026AC503}" destId="{BB8B3AAD-C55A-40D5-86C0-C8532F61B78B}" srcOrd="0" destOrd="0" presId="urn:microsoft.com/office/officeart/2016/7/layout/VerticalHollowActionList"/>
    <dgm:cxn modelId="{7828B173-4A1C-4DB2-8929-F24E20B8F86D}" type="presParOf" srcId="{D1547214-8A99-44BE-99D1-5898026AC503}" destId="{F8824FB8-8430-4559-9116-20AE1A0BBBD2}" srcOrd="1" destOrd="0" presId="urn:microsoft.com/office/officeart/2016/7/layout/VerticalHollowActionList"/>
    <dgm:cxn modelId="{B3A21D82-E58C-43B5-AAE6-E88BA03FB78C}" type="presParOf" srcId="{2CFEA877-A7E9-486D-9677-2C6C4D1F738C}" destId="{0472A0AB-54E8-4C67-968F-0CE1DD898D17}" srcOrd="7" destOrd="0" presId="urn:microsoft.com/office/officeart/2016/7/layout/VerticalHollowActionList"/>
    <dgm:cxn modelId="{75694EB7-3005-43C3-854D-437B8A0F6D85}" type="presParOf" srcId="{2CFEA877-A7E9-486D-9677-2C6C4D1F738C}" destId="{16DD6284-420D-49F6-9DC5-9C0B03D822E3}" srcOrd="8" destOrd="0" presId="urn:microsoft.com/office/officeart/2016/7/layout/VerticalHollowActionList"/>
    <dgm:cxn modelId="{00641314-1004-403C-9B3F-D3B5397F78E4}" type="presParOf" srcId="{16DD6284-420D-49F6-9DC5-9C0B03D822E3}" destId="{2E483A4B-1E97-467F-8C81-2E88FD9F97EF}" srcOrd="0" destOrd="0" presId="urn:microsoft.com/office/officeart/2016/7/layout/VerticalHollowActionList"/>
    <dgm:cxn modelId="{32B7821C-3CDD-47F6-9C0C-DAE4558845E4}" type="presParOf" srcId="{16DD6284-420D-49F6-9DC5-9C0B03D822E3}" destId="{017C7EB9-D951-47DA-BE7F-EA620AFA23CC}" srcOrd="1" destOrd="0" presId="urn:microsoft.com/office/officeart/2016/7/layout/VerticalHollowActionList"/>
    <dgm:cxn modelId="{0E556544-7876-4F35-A8CE-6E24BA63C316}" type="presParOf" srcId="{2CFEA877-A7E9-486D-9677-2C6C4D1F738C}" destId="{FE77E33F-166B-4CC2-8113-28CA3D92FD1E}" srcOrd="9" destOrd="0" presId="urn:microsoft.com/office/officeart/2016/7/layout/VerticalHollowActionList"/>
    <dgm:cxn modelId="{71C09F81-5961-4AB8-ACF8-734EF8DE1D94}" type="presParOf" srcId="{2CFEA877-A7E9-486D-9677-2C6C4D1F738C}" destId="{44C6AA5A-CC9F-4C02-887E-ED25DC1EBCEF}" srcOrd="10" destOrd="0" presId="urn:microsoft.com/office/officeart/2016/7/layout/VerticalHollowActionList"/>
    <dgm:cxn modelId="{5BB59754-0561-4264-BC7E-0557109E290B}" type="presParOf" srcId="{44C6AA5A-CC9F-4C02-887E-ED25DC1EBCEF}" destId="{8EA1BBD5-C83F-4AB5-8CD7-37B02CF7F4BB}" srcOrd="0" destOrd="0" presId="urn:microsoft.com/office/officeart/2016/7/layout/VerticalHollowActionList"/>
    <dgm:cxn modelId="{6E87EBA8-4572-400E-9C0D-3256BE5D14A3}" type="presParOf" srcId="{44C6AA5A-CC9F-4C02-887E-ED25DC1EBCEF}" destId="{45DE2052-55CF-4B84-BE26-41D28AF310C6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DA89C9-9916-4E90-8271-9B6973E7DA5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60921F-9468-4D9A-874B-AE9FC79647B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Selection—apple of the eye?</a:t>
          </a:r>
        </a:p>
      </dgm:t>
    </dgm:pt>
    <dgm:pt modelId="{033C2371-0D4D-4586-A3DD-1B5D542E87ED}" type="parTrans" cxnId="{6BF0FB78-6617-417E-8163-7F1C106BCFA1}">
      <dgm:prSet/>
      <dgm:spPr/>
      <dgm:t>
        <a:bodyPr/>
        <a:lstStyle/>
        <a:p>
          <a:endParaRPr lang="en-US"/>
        </a:p>
      </dgm:t>
    </dgm:pt>
    <dgm:pt modelId="{F1D1B2DE-A94D-43CF-BC60-765D2AB43DDF}" type="sibTrans" cxnId="{6BF0FB78-6617-417E-8163-7F1C106BCFA1}">
      <dgm:prSet/>
      <dgm:spPr/>
      <dgm:t>
        <a:bodyPr/>
        <a:lstStyle/>
        <a:p>
          <a:endParaRPr lang="en-US"/>
        </a:p>
      </dgm:t>
    </dgm:pt>
    <dgm:pt modelId="{0583A051-074C-4F4C-B902-D735E5E2B40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Screening out distracting stimuli</a:t>
          </a:r>
        </a:p>
      </dgm:t>
    </dgm:pt>
    <dgm:pt modelId="{FD629427-6AF9-4C56-9CCF-DD1F763CDB45}" type="parTrans" cxnId="{4C25D9D0-45CC-433E-95F8-880DBB581AAC}">
      <dgm:prSet/>
      <dgm:spPr/>
      <dgm:t>
        <a:bodyPr/>
        <a:lstStyle/>
        <a:p>
          <a:endParaRPr lang="en-US"/>
        </a:p>
      </dgm:t>
    </dgm:pt>
    <dgm:pt modelId="{A56FFDD3-8C43-44C5-AFDC-517D75542CB4}" type="sibTrans" cxnId="{4C25D9D0-45CC-433E-95F8-880DBB581AAC}">
      <dgm:prSet/>
      <dgm:spPr/>
      <dgm:t>
        <a:bodyPr/>
        <a:lstStyle/>
        <a:p>
          <a:endParaRPr lang="en-US"/>
        </a:p>
      </dgm:t>
    </dgm:pt>
    <dgm:pt modelId="{16B7CE57-D59B-4CE6-A09E-C1DE3F0EB7F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Hyperfocus—lock on interests, lock on because focus chills them out</a:t>
          </a:r>
        </a:p>
      </dgm:t>
    </dgm:pt>
    <dgm:pt modelId="{B2F037CD-E22C-4CC1-941F-D4F0BC3846DF}" type="parTrans" cxnId="{361C48FB-A7D0-45EB-8223-6D345691B17F}">
      <dgm:prSet/>
      <dgm:spPr/>
      <dgm:t>
        <a:bodyPr/>
        <a:lstStyle/>
        <a:p>
          <a:endParaRPr lang="en-US"/>
        </a:p>
      </dgm:t>
    </dgm:pt>
    <dgm:pt modelId="{0710DB81-A26E-4FD8-B6ED-DDA692EEBB20}" type="sibTrans" cxnId="{361C48FB-A7D0-45EB-8223-6D345691B17F}">
      <dgm:prSet/>
      <dgm:spPr/>
      <dgm:t>
        <a:bodyPr/>
        <a:lstStyle/>
        <a:p>
          <a:endParaRPr lang="en-US"/>
        </a:p>
      </dgm:t>
    </dgm:pt>
    <dgm:pt modelId="{53D29015-77BD-4316-8365-DC95B72142E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Shifting when needed</a:t>
          </a:r>
        </a:p>
      </dgm:t>
    </dgm:pt>
    <dgm:pt modelId="{A6BA2FA2-746D-42A2-B7D7-639ABE38392E}" type="parTrans" cxnId="{4D7A3B46-E2D6-462A-A58B-59F6540B0B1B}">
      <dgm:prSet/>
      <dgm:spPr/>
      <dgm:t>
        <a:bodyPr/>
        <a:lstStyle/>
        <a:p>
          <a:endParaRPr lang="en-US"/>
        </a:p>
      </dgm:t>
    </dgm:pt>
    <dgm:pt modelId="{A2EAA4D8-A823-4D98-A97E-866F57B5A9F6}" type="sibTrans" cxnId="{4D7A3B46-E2D6-462A-A58B-59F6540B0B1B}">
      <dgm:prSet/>
      <dgm:spPr/>
      <dgm:t>
        <a:bodyPr/>
        <a:lstStyle/>
        <a:p>
          <a:endParaRPr lang="en-US"/>
        </a:p>
      </dgm:t>
    </dgm:pt>
    <dgm:pt modelId="{93078265-4549-4030-A4AA-D24B3925B040}" type="pres">
      <dgm:prSet presAssocID="{4DDA89C9-9916-4E90-8271-9B6973E7DA54}" presName="root" presStyleCnt="0">
        <dgm:presLayoutVars>
          <dgm:dir/>
          <dgm:resizeHandles val="exact"/>
        </dgm:presLayoutVars>
      </dgm:prSet>
      <dgm:spPr/>
    </dgm:pt>
    <dgm:pt modelId="{635D40FD-88F0-4E58-A8D3-6FD4CAFE4C97}" type="pres">
      <dgm:prSet presAssocID="{B460921F-9468-4D9A-874B-AE9FC79647B1}" presName="compNode" presStyleCnt="0"/>
      <dgm:spPr/>
    </dgm:pt>
    <dgm:pt modelId="{53153FF0-AA81-481E-9CD9-5D068E2A77E0}" type="pres">
      <dgm:prSet presAssocID="{B460921F-9468-4D9A-874B-AE9FC79647B1}" presName="bgRect" presStyleLbl="bgShp" presStyleIdx="0" presStyleCnt="4"/>
      <dgm:spPr/>
    </dgm:pt>
    <dgm:pt modelId="{7964FE59-3DEA-4613-95B3-4B869E0A3C9D}" type="pres">
      <dgm:prSet presAssocID="{B460921F-9468-4D9A-874B-AE9FC79647B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pple"/>
        </a:ext>
      </dgm:extLst>
    </dgm:pt>
    <dgm:pt modelId="{95234A73-9CDC-4A11-8AA2-ADFB8AE80098}" type="pres">
      <dgm:prSet presAssocID="{B460921F-9468-4D9A-874B-AE9FC79647B1}" presName="spaceRect" presStyleCnt="0"/>
      <dgm:spPr/>
    </dgm:pt>
    <dgm:pt modelId="{67E488F5-2ABF-434F-996D-72C7DF28CC34}" type="pres">
      <dgm:prSet presAssocID="{B460921F-9468-4D9A-874B-AE9FC79647B1}" presName="parTx" presStyleLbl="revTx" presStyleIdx="0" presStyleCnt="4">
        <dgm:presLayoutVars>
          <dgm:chMax val="0"/>
          <dgm:chPref val="0"/>
        </dgm:presLayoutVars>
      </dgm:prSet>
      <dgm:spPr/>
    </dgm:pt>
    <dgm:pt modelId="{5F9CFED6-2CE4-43D0-9579-F5A7C2DC0EC6}" type="pres">
      <dgm:prSet presAssocID="{F1D1B2DE-A94D-43CF-BC60-765D2AB43DDF}" presName="sibTrans" presStyleCnt="0"/>
      <dgm:spPr/>
    </dgm:pt>
    <dgm:pt modelId="{5646357F-69A6-4069-AA2F-C5BDC16F3760}" type="pres">
      <dgm:prSet presAssocID="{0583A051-074C-4F4C-B902-D735E5E2B408}" presName="compNode" presStyleCnt="0"/>
      <dgm:spPr/>
    </dgm:pt>
    <dgm:pt modelId="{DBA1BB16-6038-4A0E-916D-63C7B66F00DD}" type="pres">
      <dgm:prSet presAssocID="{0583A051-074C-4F4C-B902-D735E5E2B408}" presName="bgRect" presStyleLbl="bgShp" presStyleIdx="1" presStyleCnt="4"/>
      <dgm:spPr/>
    </dgm:pt>
    <dgm:pt modelId="{9DEAE57B-23AE-463E-9BEA-A5794FAA6E1B}" type="pres">
      <dgm:prSet presAssocID="{0583A051-074C-4F4C-B902-D735E5E2B40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5BEE824F-5542-45D8-8720-88AB99A8BA17}" type="pres">
      <dgm:prSet presAssocID="{0583A051-074C-4F4C-B902-D735E5E2B408}" presName="spaceRect" presStyleCnt="0"/>
      <dgm:spPr/>
    </dgm:pt>
    <dgm:pt modelId="{3311AF54-3529-4CF2-90C2-CB278D476464}" type="pres">
      <dgm:prSet presAssocID="{0583A051-074C-4F4C-B902-D735E5E2B408}" presName="parTx" presStyleLbl="revTx" presStyleIdx="1" presStyleCnt="4">
        <dgm:presLayoutVars>
          <dgm:chMax val="0"/>
          <dgm:chPref val="0"/>
        </dgm:presLayoutVars>
      </dgm:prSet>
      <dgm:spPr/>
    </dgm:pt>
    <dgm:pt modelId="{E2F21138-9AFB-4FAE-A944-D6FFF51E0740}" type="pres">
      <dgm:prSet presAssocID="{A56FFDD3-8C43-44C5-AFDC-517D75542CB4}" presName="sibTrans" presStyleCnt="0"/>
      <dgm:spPr/>
    </dgm:pt>
    <dgm:pt modelId="{EB6C270E-0118-463F-9D9F-E18FA3C4570F}" type="pres">
      <dgm:prSet presAssocID="{16B7CE57-D59B-4CE6-A09E-C1DE3F0EB7FA}" presName="compNode" presStyleCnt="0"/>
      <dgm:spPr/>
    </dgm:pt>
    <dgm:pt modelId="{72DE8ADA-F0BE-4D27-B223-23C36126F7D1}" type="pres">
      <dgm:prSet presAssocID="{16B7CE57-D59B-4CE6-A09E-C1DE3F0EB7FA}" presName="bgRect" presStyleLbl="bgShp" presStyleIdx="2" presStyleCnt="4"/>
      <dgm:spPr/>
    </dgm:pt>
    <dgm:pt modelId="{CEB298B6-817B-425C-9668-09394B304737}" type="pres">
      <dgm:prSet presAssocID="{16B7CE57-D59B-4CE6-A09E-C1DE3F0EB7F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C4AF8517-8F8A-4152-BB54-9F13170C0025}" type="pres">
      <dgm:prSet presAssocID="{16B7CE57-D59B-4CE6-A09E-C1DE3F0EB7FA}" presName="spaceRect" presStyleCnt="0"/>
      <dgm:spPr/>
    </dgm:pt>
    <dgm:pt modelId="{A7B857A5-D548-4E4F-B96F-AF937C18D911}" type="pres">
      <dgm:prSet presAssocID="{16B7CE57-D59B-4CE6-A09E-C1DE3F0EB7FA}" presName="parTx" presStyleLbl="revTx" presStyleIdx="2" presStyleCnt="4">
        <dgm:presLayoutVars>
          <dgm:chMax val="0"/>
          <dgm:chPref val="0"/>
        </dgm:presLayoutVars>
      </dgm:prSet>
      <dgm:spPr/>
    </dgm:pt>
    <dgm:pt modelId="{9292FA07-8286-4188-9916-227A089DEB69}" type="pres">
      <dgm:prSet presAssocID="{0710DB81-A26E-4FD8-B6ED-DDA692EEBB20}" presName="sibTrans" presStyleCnt="0"/>
      <dgm:spPr/>
    </dgm:pt>
    <dgm:pt modelId="{368E16D3-F431-49D7-91D6-713BC0415CBD}" type="pres">
      <dgm:prSet presAssocID="{53D29015-77BD-4316-8365-DC95B72142E0}" presName="compNode" presStyleCnt="0"/>
      <dgm:spPr/>
    </dgm:pt>
    <dgm:pt modelId="{EEF31722-1517-42C7-B481-05E8DFBF4D1C}" type="pres">
      <dgm:prSet presAssocID="{53D29015-77BD-4316-8365-DC95B72142E0}" presName="bgRect" presStyleLbl="bgShp" presStyleIdx="3" presStyleCnt="4"/>
      <dgm:spPr/>
    </dgm:pt>
    <dgm:pt modelId="{7E9B7011-3D90-4DB3-8CFE-0E9EE328E7E5}" type="pres">
      <dgm:prSet presAssocID="{53D29015-77BD-4316-8365-DC95B72142E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45F762CE-9963-40AA-8154-B48CA605F118}" type="pres">
      <dgm:prSet presAssocID="{53D29015-77BD-4316-8365-DC95B72142E0}" presName="spaceRect" presStyleCnt="0"/>
      <dgm:spPr/>
    </dgm:pt>
    <dgm:pt modelId="{4BE6EC3C-C498-462A-B135-8033ACA6026A}" type="pres">
      <dgm:prSet presAssocID="{53D29015-77BD-4316-8365-DC95B72142E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4F99AE12-87E9-4163-9794-35549305F654}" type="presOf" srcId="{B460921F-9468-4D9A-874B-AE9FC79647B1}" destId="{67E488F5-2ABF-434F-996D-72C7DF28CC34}" srcOrd="0" destOrd="0" presId="urn:microsoft.com/office/officeart/2018/2/layout/IconVerticalSolidList"/>
    <dgm:cxn modelId="{6F399D61-594D-4CAB-AA0A-AEA51B64BAA5}" type="presOf" srcId="{16B7CE57-D59B-4CE6-A09E-C1DE3F0EB7FA}" destId="{A7B857A5-D548-4E4F-B96F-AF937C18D911}" srcOrd="0" destOrd="0" presId="urn:microsoft.com/office/officeart/2018/2/layout/IconVerticalSolidList"/>
    <dgm:cxn modelId="{4D7A3B46-E2D6-462A-A58B-59F6540B0B1B}" srcId="{4DDA89C9-9916-4E90-8271-9B6973E7DA54}" destId="{53D29015-77BD-4316-8365-DC95B72142E0}" srcOrd="3" destOrd="0" parTransId="{A6BA2FA2-746D-42A2-B7D7-639ABE38392E}" sibTransId="{A2EAA4D8-A823-4D98-A97E-866F57B5A9F6}"/>
    <dgm:cxn modelId="{6BF0FB78-6617-417E-8163-7F1C106BCFA1}" srcId="{4DDA89C9-9916-4E90-8271-9B6973E7DA54}" destId="{B460921F-9468-4D9A-874B-AE9FC79647B1}" srcOrd="0" destOrd="0" parTransId="{033C2371-0D4D-4586-A3DD-1B5D542E87ED}" sibTransId="{F1D1B2DE-A94D-43CF-BC60-765D2AB43DDF}"/>
    <dgm:cxn modelId="{829EEF90-8D00-44DE-88AD-5B221091BD60}" type="presOf" srcId="{53D29015-77BD-4316-8365-DC95B72142E0}" destId="{4BE6EC3C-C498-462A-B135-8033ACA6026A}" srcOrd="0" destOrd="0" presId="urn:microsoft.com/office/officeart/2018/2/layout/IconVerticalSolidList"/>
    <dgm:cxn modelId="{8AE329A6-C895-44FD-BC82-84179FCAE8C9}" type="presOf" srcId="{4DDA89C9-9916-4E90-8271-9B6973E7DA54}" destId="{93078265-4549-4030-A4AA-D24B3925B040}" srcOrd="0" destOrd="0" presId="urn:microsoft.com/office/officeart/2018/2/layout/IconVerticalSolidList"/>
    <dgm:cxn modelId="{512B8DAA-9DC7-4DC6-A7A2-6FA16C15EB91}" type="presOf" srcId="{0583A051-074C-4F4C-B902-D735E5E2B408}" destId="{3311AF54-3529-4CF2-90C2-CB278D476464}" srcOrd="0" destOrd="0" presId="urn:microsoft.com/office/officeart/2018/2/layout/IconVerticalSolidList"/>
    <dgm:cxn modelId="{4C25D9D0-45CC-433E-95F8-880DBB581AAC}" srcId="{4DDA89C9-9916-4E90-8271-9B6973E7DA54}" destId="{0583A051-074C-4F4C-B902-D735E5E2B408}" srcOrd="1" destOrd="0" parTransId="{FD629427-6AF9-4C56-9CCF-DD1F763CDB45}" sibTransId="{A56FFDD3-8C43-44C5-AFDC-517D75542CB4}"/>
    <dgm:cxn modelId="{361C48FB-A7D0-45EB-8223-6D345691B17F}" srcId="{4DDA89C9-9916-4E90-8271-9B6973E7DA54}" destId="{16B7CE57-D59B-4CE6-A09E-C1DE3F0EB7FA}" srcOrd="2" destOrd="0" parTransId="{B2F037CD-E22C-4CC1-941F-D4F0BC3846DF}" sibTransId="{0710DB81-A26E-4FD8-B6ED-DDA692EEBB20}"/>
    <dgm:cxn modelId="{DA7168B0-0FE7-4A18-ACF1-177074D51CA1}" type="presParOf" srcId="{93078265-4549-4030-A4AA-D24B3925B040}" destId="{635D40FD-88F0-4E58-A8D3-6FD4CAFE4C97}" srcOrd="0" destOrd="0" presId="urn:microsoft.com/office/officeart/2018/2/layout/IconVerticalSolidList"/>
    <dgm:cxn modelId="{1CC2D6E2-A4B0-4BEF-BEAF-1CBB0201B072}" type="presParOf" srcId="{635D40FD-88F0-4E58-A8D3-6FD4CAFE4C97}" destId="{53153FF0-AA81-481E-9CD9-5D068E2A77E0}" srcOrd="0" destOrd="0" presId="urn:microsoft.com/office/officeart/2018/2/layout/IconVerticalSolidList"/>
    <dgm:cxn modelId="{DD06A1E0-03B1-497B-A0D5-232A461404BA}" type="presParOf" srcId="{635D40FD-88F0-4E58-A8D3-6FD4CAFE4C97}" destId="{7964FE59-3DEA-4613-95B3-4B869E0A3C9D}" srcOrd="1" destOrd="0" presId="urn:microsoft.com/office/officeart/2018/2/layout/IconVerticalSolidList"/>
    <dgm:cxn modelId="{48B3AF6A-0FCB-4ABB-9C32-D1E3838A8E29}" type="presParOf" srcId="{635D40FD-88F0-4E58-A8D3-6FD4CAFE4C97}" destId="{95234A73-9CDC-4A11-8AA2-ADFB8AE80098}" srcOrd="2" destOrd="0" presId="urn:microsoft.com/office/officeart/2018/2/layout/IconVerticalSolidList"/>
    <dgm:cxn modelId="{4FE35495-9A61-4612-8C05-A584184F03B7}" type="presParOf" srcId="{635D40FD-88F0-4E58-A8D3-6FD4CAFE4C97}" destId="{67E488F5-2ABF-434F-996D-72C7DF28CC34}" srcOrd="3" destOrd="0" presId="urn:microsoft.com/office/officeart/2018/2/layout/IconVerticalSolidList"/>
    <dgm:cxn modelId="{CD00DE5B-03C2-40F8-99D7-301205DF571C}" type="presParOf" srcId="{93078265-4549-4030-A4AA-D24B3925B040}" destId="{5F9CFED6-2CE4-43D0-9579-F5A7C2DC0EC6}" srcOrd="1" destOrd="0" presId="urn:microsoft.com/office/officeart/2018/2/layout/IconVerticalSolidList"/>
    <dgm:cxn modelId="{E6AEBD27-54FA-445B-88DC-641D63FCBED1}" type="presParOf" srcId="{93078265-4549-4030-A4AA-D24B3925B040}" destId="{5646357F-69A6-4069-AA2F-C5BDC16F3760}" srcOrd="2" destOrd="0" presId="urn:microsoft.com/office/officeart/2018/2/layout/IconVerticalSolidList"/>
    <dgm:cxn modelId="{C068FC71-98B5-40A9-B6A3-46D4D7E3FEF6}" type="presParOf" srcId="{5646357F-69A6-4069-AA2F-C5BDC16F3760}" destId="{DBA1BB16-6038-4A0E-916D-63C7B66F00DD}" srcOrd="0" destOrd="0" presId="urn:microsoft.com/office/officeart/2018/2/layout/IconVerticalSolidList"/>
    <dgm:cxn modelId="{26EAA49E-6420-4B36-AD91-0FA99E6BA6D1}" type="presParOf" srcId="{5646357F-69A6-4069-AA2F-C5BDC16F3760}" destId="{9DEAE57B-23AE-463E-9BEA-A5794FAA6E1B}" srcOrd="1" destOrd="0" presId="urn:microsoft.com/office/officeart/2018/2/layout/IconVerticalSolidList"/>
    <dgm:cxn modelId="{920AD165-B828-4C2C-9EA4-0F0BD61427B5}" type="presParOf" srcId="{5646357F-69A6-4069-AA2F-C5BDC16F3760}" destId="{5BEE824F-5542-45D8-8720-88AB99A8BA17}" srcOrd="2" destOrd="0" presId="urn:microsoft.com/office/officeart/2018/2/layout/IconVerticalSolidList"/>
    <dgm:cxn modelId="{9726F057-6A60-44F2-BB91-D960E9199CE4}" type="presParOf" srcId="{5646357F-69A6-4069-AA2F-C5BDC16F3760}" destId="{3311AF54-3529-4CF2-90C2-CB278D476464}" srcOrd="3" destOrd="0" presId="urn:microsoft.com/office/officeart/2018/2/layout/IconVerticalSolidList"/>
    <dgm:cxn modelId="{CFE395DB-FA46-41CC-8666-DBD590344B5C}" type="presParOf" srcId="{93078265-4549-4030-A4AA-D24B3925B040}" destId="{E2F21138-9AFB-4FAE-A944-D6FFF51E0740}" srcOrd="3" destOrd="0" presId="urn:microsoft.com/office/officeart/2018/2/layout/IconVerticalSolidList"/>
    <dgm:cxn modelId="{0C0E9E04-A2B7-4F39-9AF3-B65762C6C7E2}" type="presParOf" srcId="{93078265-4549-4030-A4AA-D24B3925B040}" destId="{EB6C270E-0118-463F-9D9F-E18FA3C4570F}" srcOrd="4" destOrd="0" presId="urn:microsoft.com/office/officeart/2018/2/layout/IconVerticalSolidList"/>
    <dgm:cxn modelId="{4883B24A-5068-4137-8394-FA92E02BFDD1}" type="presParOf" srcId="{EB6C270E-0118-463F-9D9F-E18FA3C4570F}" destId="{72DE8ADA-F0BE-4D27-B223-23C36126F7D1}" srcOrd="0" destOrd="0" presId="urn:microsoft.com/office/officeart/2018/2/layout/IconVerticalSolidList"/>
    <dgm:cxn modelId="{3AAC3AF1-1EB2-4ED3-B7C9-34CD0962FC67}" type="presParOf" srcId="{EB6C270E-0118-463F-9D9F-E18FA3C4570F}" destId="{CEB298B6-817B-425C-9668-09394B304737}" srcOrd="1" destOrd="0" presId="urn:microsoft.com/office/officeart/2018/2/layout/IconVerticalSolidList"/>
    <dgm:cxn modelId="{6BBA569F-86A1-4485-97B5-E220A764178E}" type="presParOf" srcId="{EB6C270E-0118-463F-9D9F-E18FA3C4570F}" destId="{C4AF8517-8F8A-4152-BB54-9F13170C0025}" srcOrd="2" destOrd="0" presId="urn:microsoft.com/office/officeart/2018/2/layout/IconVerticalSolidList"/>
    <dgm:cxn modelId="{2D35D402-4E70-4512-BA7B-22AA7BA6D25B}" type="presParOf" srcId="{EB6C270E-0118-463F-9D9F-E18FA3C4570F}" destId="{A7B857A5-D548-4E4F-B96F-AF937C18D911}" srcOrd="3" destOrd="0" presId="urn:microsoft.com/office/officeart/2018/2/layout/IconVerticalSolidList"/>
    <dgm:cxn modelId="{F9C158E7-2685-4D27-90DA-E5E0C8A447AB}" type="presParOf" srcId="{93078265-4549-4030-A4AA-D24B3925B040}" destId="{9292FA07-8286-4188-9916-227A089DEB69}" srcOrd="5" destOrd="0" presId="urn:microsoft.com/office/officeart/2018/2/layout/IconVerticalSolidList"/>
    <dgm:cxn modelId="{4C59AE9C-E5E7-456A-BBC4-80DA1162B54B}" type="presParOf" srcId="{93078265-4549-4030-A4AA-D24B3925B040}" destId="{368E16D3-F431-49D7-91D6-713BC0415CBD}" srcOrd="6" destOrd="0" presId="urn:microsoft.com/office/officeart/2018/2/layout/IconVerticalSolidList"/>
    <dgm:cxn modelId="{85858E47-5AA6-4E32-86EB-7A22497F7DD0}" type="presParOf" srcId="{368E16D3-F431-49D7-91D6-713BC0415CBD}" destId="{EEF31722-1517-42C7-B481-05E8DFBF4D1C}" srcOrd="0" destOrd="0" presId="urn:microsoft.com/office/officeart/2018/2/layout/IconVerticalSolidList"/>
    <dgm:cxn modelId="{319546E4-613B-4197-BDD0-24CD0F13E64C}" type="presParOf" srcId="{368E16D3-F431-49D7-91D6-713BC0415CBD}" destId="{7E9B7011-3D90-4DB3-8CFE-0E9EE328E7E5}" srcOrd="1" destOrd="0" presId="urn:microsoft.com/office/officeart/2018/2/layout/IconVerticalSolidList"/>
    <dgm:cxn modelId="{138E38B4-E40B-44B0-B1D6-AA9B2C096889}" type="presParOf" srcId="{368E16D3-F431-49D7-91D6-713BC0415CBD}" destId="{45F762CE-9963-40AA-8154-B48CA605F118}" srcOrd="2" destOrd="0" presId="urn:microsoft.com/office/officeart/2018/2/layout/IconVerticalSolidList"/>
    <dgm:cxn modelId="{2827EE97-DA2F-4616-9BA8-F0737BDDFEEF}" type="presParOf" srcId="{368E16D3-F431-49D7-91D6-713BC0415CBD}" destId="{4BE6EC3C-C498-462A-B135-8033ACA6026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1ADF00-9F61-4E4F-B719-867B8CF95B6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0121B3F-0951-4863-B7D9-1AFB56309B76}">
      <dgm:prSet/>
      <dgm:spPr/>
      <dgm:t>
        <a:bodyPr/>
        <a:lstStyle/>
        <a:p>
          <a:r>
            <a:rPr lang="en-US"/>
            <a:t>Frequently drowsy</a:t>
          </a:r>
        </a:p>
      </dgm:t>
    </dgm:pt>
    <dgm:pt modelId="{9F02A66A-759B-4562-B1C3-0C62EA6350A3}" type="parTrans" cxnId="{472BE851-070E-4A77-A3FD-DEB442CB0FAF}">
      <dgm:prSet/>
      <dgm:spPr/>
      <dgm:t>
        <a:bodyPr/>
        <a:lstStyle/>
        <a:p>
          <a:endParaRPr lang="en-US"/>
        </a:p>
      </dgm:t>
    </dgm:pt>
    <dgm:pt modelId="{75902281-C94D-4D7B-8977-0654A92136C7}" type="sibTrans" cxnId="{472BE851-070E-4A77-A3FD-DEB442CB0FAF}">
      <dgm:prSet/>
      <dgm:spPr/>
      <dgm:t>
        <a:bodyPr/>
        <a:lstStyle/>
        <a:p>
          <a:endParaRPr lang="en-US"/>
        </a:p>
      </dgm:t>
    </dgm:pt>
    <dgm:pt modelId="{28164E42-9C83-4399-A7EE-E2872720105F}">
      <dgm:prSet/>
      <dgm:spPr/>
      <dgm:t>
        <a:bodyPr/>
        <a:lstStyle/>
        <a:p>
          <a:r>
            <a:rPr lang="en-US"/>
            <a:t>Listening, reading, writing</a:t>
          </a:r>
        </a:p>
      </dgm:t>
    </dgm:pt>
    <dgm:pt modelId="{83877D21-E764-4E4A-B9D9-D3B5E47133DB}" type="parTrans" cxnId="{8DB4EAA1-6225-4649-9418-757F99C3D982}">
      <dgm:prSet/>
      <dgm:spPr/>
      <dgm:t>
        <a:bodyPr/>
        <a:lstStyle/>
        <a:p>
          <a:endParaRPr lang="en-US"/>
        </a:p>
      </dgm:t>
    </dgm:pt>
    <dgm:pt modelId="{D927C3F4-D813-4ED5-9C43-708FAAA1CF17}" type="sibTrans" cxnId="{8DB4EAA1-6225-4649-9418-757F99C3D982}">
      <dgm:prSet/>
      <dgm:spPr/>
      <dgm:t>
        <a:bodyPr/>
        <a:lstStyle/>
        <a:p>
          <a:endParaRPr lang="en-US"/>
        </a:p>
      </dgm:t>
    </dgm:pt>
    <dgm:pt modelId="{4E29EBE7-045F-45B2-872E-44BE5C38AA9B}">
      <dgm:prSet/>
      <dgm:spPr/>
      <dgm:t>
        <a:bodyPr/>
        <a:lstStyle/>
        <a:p>
          <a:r>
            <a:rPr lang="en-US"/>
            <a:t>Chronic difficulties sustaining alertness</a:t>
          </a:r>
        </a:p>
      </dgm:t>
    </dgm:pt>
    <dgm:pt modelId="{80B95AE2-7CF7-4A6A-AE0B-BE4C66F1A224}" type="parTrans" cxnId="{702B06F5-F09F-4B86-8A01-521E80E4CB48}">
      <dgm:prSet/>
      <dgm:spPr/>
      <dgm:t>
        <a:bodyPr/>
        <a:lstStyle/>
        <a:p>
          <a:endParaRPr lang="en-US"/>
        </a:p>
      </dgm:t>
    </dgm:pt>
    <dgm:pt modelId="{CE8D6EC3-CFD4-4F9B-ADDE-45EF601F446F}" type="sibTrans" cxnId="{702B06F5-F09F-4B86-8A01-521E80E4CB48}">
      <dgm:prSet/>
      <dgm:spPr/>
      <dgm:t>
        <a:bodyPr/>
        <a:lstStyle/>
        <a:p>
          <a:endParaRPr lang="en-US"/>
        </a:p>
      </dgm:t>
    </dgm:pt>
    <dgm:pt modelId="{365D3D78-E7FB-49A1-9B2B-B2F14FB850A9}">
      <dgm:prSet/>
      <dgm:spPr/>
      <dgm:t>
        <a:bodyPr/>
        <a:lstStyle/>
        <a:p>
          <a:r>
            <a:rPr lang="en-US"/>
            <a:t>Difficulty falling asleep at night</a:t>
          </a:r>
        </a:p>
      </dgm:t>
    </dgm:pt>
    <dgm:pt modelId="{68424EF1-BF05-4131-93DB-C83EB95C0C6E}" type="parTrans" cxnId="{5665DC97-FE18-4BA6-9A68-02187B781833}">
      <dgm:prSet/>
      <dgm:spPr/>
      <dgm:t>
        <a:bodyPr/>
        <a:lstStyle/>
        <a:p>
          <a:endParaRPr lang="en-US"/>
        </a:p>
      </dgm:t>
    </dgm:pt>
    <dgm:pt modelId="{D7088302-FFF7-48ED-AA23-A192E33B2D26}" type="sibTrans" cxnId="{5665DC97-FE18-4BA6-9A68-02187B781833}">
      <dgm:prSet/>
      <dgm:spPr/>
      <dgm:t>
        <a:bodyPr/>
        <a:lstStyle/>
        <a:p>
          <a:endParaRPr lang="en-US"/>
        </a:p>
      </dgm:t>
    </dgm:pt>
    <dgm:pt modelId="{DCA3D504-FD5C-46DF-95D0-5FFF9E407055}">
      <dgm:prSet/>
      <dgm:spPr/>
      <dgm:t>
        <a:bodyPr/>
        <a:lstStyle/>
        <a:p>
          <a:r>
            <a:rPr lang="en-US"/>
            <a:t>Slow processing speed makes tasks take longer</a:t>
          </a:r>
        </a:p>
      </dgm:t>
    </dgm:pt>
    <dgm:pt modelId="{85FD849C-7ADF-4CE7-9D9A-5EFD45EF1121}" type="parTrans" cxnId="{D3A67B61-5D88-4634-832B-CF56C2AE6A43}">
      <dgm:prSet/>
      <dgm:spPr/>
      <dgm:t>
        <a:bodyPr/>
        <a:lstStyle/>
        <a:p>
          <a:endParaRPr lang="en-US"/>
        </a:p>
      </dgm:t>
    </dgm:pt>
    <dgm:pt modelId="{40041DB9-5648-44A0-9016-9827EFD7FB2E}" type="sibTrans" cxnId="{D3A67B61-5D88-4634-832B-CF56C2AE6A43}">
      <dgm:prSet/>
      <dgm:spPr/>
      <dgm:t>
        <a:bodyPr/>
        <a:lstStyle/>
        <a:p>
          <a:endParaRPr lang="en-US"/>
        </a:p>
      </dgm:t>
    </dgm:pt>
    <dgm:pt modelId="{1C894B90-EF87-4987-8653-A39EDB6BA482}">
      <dgm:prSet/>
      <dgm:spPr/>
      <dgm:t>
        <a:bodyPr/>
        <a:lstStyle/>
        <a:p>
          <a:r>
            <a:rPr lang="en-US"/>
            <a:t>Reread due to attention</a:t>
          </a:r>
        </a:p>
      </dgm:t>
    </dgm:pt>
    <dgm:pt modelId="{24A80626-79B5-4E0F-A45E-D7921CFA84D5}" type="parTrans" cxnId="{0AA25868-FA3E-4A49-BCCF-73B47DF9A612}">
      <dgm:prSet/>
      <dgm:spPr/>
      <dgm:t>
        <a:bodyPr/>
        <a:lstStyle/>
        <a:p>
          <a:endParaRPr lang="en-US"/>
        </a:p>
      </dgm:t>
    </dgm:pt>
    <dgm:pt modelId="{2F42780E-AA34-4A1C-9A83-31BC5E3FE22A}" type="sibTrans" cxnId="{0AA25868-FA3E-4A49-BCCF-73B47DF9A612}">
      <dgm:prSet/>
      <dgm:spPr/>
      <dgm:t>
        <a:bodyPr/>
        <a:lstStyle/>
        <a:p>
          <a:endParaRPr lang="en-US"/>
        </a:p>
      </dgm:t>
    </dgm:pt>
    <dgm:pt modelId="{218A535E-068D-4BD6-A237-72DC4B35C2BC}">
      <dgm:prSet/>
      <dgm:spPr/>
      <dgm:t>
        <a:bodyPr/>
        <a:lstStyle/>
        <a:p>
          <a:r>
            <a:rPr lang="en-US"/>
            <a:t>Too fast on demanding tasks (errors)</a:t>
          </a:r>
        </a:p>
      </dgm:t>
    </dgm:pt>
    <dgm:pt modelId="{B47A9736-F2CC-4810-B104-40BF80DD093B}" type="parTrans" cxnId="{11CAB073-BC5B-496E-86B8-D96349EF50F1}">
      <dgm:prSet/>
      <dgm:spPr/>
      <dgm:t>
        <a:bodyPr/>
        <a:lstStyle/>
        <a:p>
          <a:endParaRPr lang="en-US"/>
        </a:p>
      </dgm:t>
    </dgm:pt>
    <dgm:pt modelId="{C8B286E5-29A3-463F-B0E7-608371BC1814}" type="sibTrans" cxnId="{11CAB073-BC5B-496E-86B8-D96349EF50F1}">
      <dgm:prSet/>
      <dgm:spPr/>
      <dgm:t>
        <a:bodyPr/>
        <a:lstStyle/>
        <a:p>
          <a:endParaRPr lang="en-US"/>
        </a:p>
      </dgm:t>
    </dgm:pt>
    <dgm:pt modelId="{C3597DA6-D494-4E47-AF44-71551721F361}" type="pres">
      <dgm:prSet presAssocID="{E81ADF00-9F61-4E4F-B719-867B8CF95B67}" presName="linear" presStyleCnt="0">
        <dgm:presLayoutVars>
          <dgm:animLvl val="lvl"/>
          <dgm:resizeHandles val="exact"/>
        </dgm:presLayoutVars>
      </dgm:prSet>
      <dgm:spPr/>
    </dgm:pt>
    <dgm:pt modelId="{444B1B0F-46B5-43B6-9503-6D0E2B171741}" type="pres">
      <dgm:prSet presAssocID="{50121B3F-0951-4863-B7D9-1AFB56309B76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796EDE0A-F64E-49E9-983F-F97E2B876FF8}" type="pres">
      <dgm:prSet presAssocID="{75902281-C94D-4D7B-8977-0654A92136C7}" presName="spacer" presStyleCnt="0"/>
      <dgm:spPr/>
    </dgm:pt>
    <dgm:pt modelId="{B7914469-7899-46B6-982F-19C67D61401A}" type="pres">
      <dgm:prSet presAssocID="{28164E42-9C83-4399-A7EE-E2872720105F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604A58CD-CC28-415F-B028-2D1B81CDEE70}" type="pres">
      <dgm:prSet presAssocID="{D927C3F4-D813-4ED5-9C43-708FAAA1CF17}" presName="spacer" presStyleCnt="0"/>
      <dgm:spPr/>
    </dgm:pt>
    <dgm:pt modelId="{F08D14DA-8BD3-4540-8257-8ABA30D280BC}" type="pres">
      <dgm:prSet presAssocID="{4E29EBE7-045F-45B2-872E-44BE5C38AA9B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5F081A6F-AF11-4E12-965D-08F804532597}" type="pres">
      <dgm:prSet presAssocID="{CE8D6EC3-CFD4-4F9B-ADDE-45EF601F446F}" presName="spacer" presStyleCnt="0"/>
      <dgm:spPr/>
    </dgm:pt>
    <dgm:pt modelId="{E82E71DD-3AED-4889-9482-A16E69B7D430}" type="pres">
      <dgm:prSet presAssocID="{365D3D78-E7FB-49A1-9B2B-B2F14FB850A9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6D6A0312-AFEC-4BEB-AAAD-FA4C8A5359CB}" type="pres">
      <dgm:prSet presAssocID="{D7088302-FFF7-48ED-AA23-A192E33B2D26}" presName="spacer" presStyleCnt="0"/>
      <dgm:spPr/>
    </dgm:pt>
    <dgm:pt modelId="{E32F0BFA-D766-4D79-8926-8404BF403C9C}" type="pres">
      <dgm:prSet presAssocID="{DCA3D504-FD5C-46DF-95D0-5FFF9E407055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FF395874-506D-41DE-9806-3DF046836F6A}" type="pres">
      <dgm:prSet presAssocID="{40041DB9-5648-44A0-9016-9827EFD7FB2E}" presName="spacer" presStyleCnt="0"/>
      <dgm:spPr/>
    </dgm:pt>
    <dgm:pt modelId="{69EF5334-9FBA-4061-8AFB-7487AA04ABC8}" type="pres">
      <dgm:prSet presAssocID="{1C894B90-EF87-4987-8653-A39EDB6BA482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F1B1E391-E29E-4246-BDEC-F372B7334997}" type="pres">
      <dgm:prSet presAssocID="{2F42780E-AA34-4A1C-9A83-31BC5E3FE22A}" presName="spacer" presStyleCnt="0"/>
      <dgm:spPr/>
    </dgm:pt>
    <dgm:pt modelId="{E72C43BC-0412-4274-A643-E03E2E6685E6}" type="pres">
      <dgm:prSet presAssocID="{218A535E-068D-4BD6-A237-72DC4B35C2BC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6CFEFB02-37C7-42FB-A7F8-370CDEDBE84E}" type="presOf" srcId="{1C894B90-EF87-4987-8653-A39EDB6BA482}" destId="{69EF5334-9FBA-4061-8AFB-7487AA04ABC8}" srcOrd="0" destOrd="0" presId="urn:microsoft.com/office/officeart/2005/8/layout/vList2"/>
    <dgm:cxn modelId="{2CFA6127-C6D3-451F-B92B-6E81233CD5EB}" type="presOf" srcId="{DCA3D504-FD5C-46DF-95D0-5FFF9E407055}" destId="{E32F0BFA-D766-4D79-8926-8404BF403C9C}" srcOrd="0" destOrd="0" presId="urn:microsoft.com/office/officeart/2005/8/layout/vList2"/>
    <dgm:cxn modelId="{68AE665D-6BDE-48F0-895D-E2811FFAE489}" type="presOf" srcId="{28164E42-9C83-4399-A7EE-E2872720105F}" destId="{B7914469-7899-46B6-982F-19C67D61401A}" srcOrd="0" destOrd="0" presId="urn:microsoft.com/office/officeart/2005/8/layout/vList2"/>
    <dgm:cxn modelId="{D3A67B61-5D88-4634-832B-CF56C2AE6A43}" srcId="{E81ADF00-9F61-4E4F-B719-867B8CF95B67}" destId="{DCA3D504-FD5C-46DF-95D0-5FFF9E407055}" srcOrd="4" destOrd="0" parTransId="{85FD849C-7ADF-4CE7-9D9A-5EFD45EF1121}" sibTransId="{40041DB9-5648-44A0-9016-9827EFD7FB2E}"/>
    <dgm:cxn modelId="{0AA25868-FA3E-4A49-BCCF-73B47DF9A612}" srcId="{E81ADF00-9F61-4E4F-B719-867B8CF95B67}" destId="{1C894B90-EF87-4987-8653-A39EDB6BA482}" srcOrd="5" destOrd="0" parTransId="{24A80626-79B5-4E0F-A45E-D7921CFA84D5}" sibTransId="{2F42780E-AA34-4A1C-9A83-31BC5E3FE22A}"/>
    <dgm:cxn modelId="{62EFE548-F691-4F6F-8502-1614C3878C9C}" type="presOf" srcId="{50121B3F-0951-4863-B7D9-1AFB56309B76}" destId="{444B1B0F-46B5-43B6-9503-6D0E2B171741}" srcOrd="0" destOrd="0" presId="urn:microsoft.com/office/officeart/2005/8/layout/vList2"/>
    <dgm:cxn modelId="{A68B456B-8A57-4F62-99E3-0765A642C872}" type="presOf" srcId="{E81ADF00-9F61-4E4F-B719-867B8CF95B67}" destId="{C3597DA6-D494-4E47-AF44-71551721F361}" srcOrd="0" destOrd="0" presId="urn:microsoft.com/office/officeart/2005/8/layout/vList2"/>
    <dgm:cxn modelId="{472BE851-070E-4A77-A3FD-DEB442CB0FAF}" srcId="{E81ADF00-9F61-4E4F-B719-867B8CF95B67}" destId="{50121B3F-0951-4863-B7D9-1AFB56309B76}" srcOrd="0" destOrd="0" parTransId="{9F02A66A-759B-4562-B1C3-0C62EA6350A3}" sibTransId="{75902281-C94D-4D7B-8977-0654A92136C7}"/>
    <dgm:cxn modelId="{11CAB073-BC5B-496E-86B8-D96349EF50F1}" srcId="{E81ADF00-9F61-4E4F-B719-867B8CF95B67}" destId="{218A535E-068D-4BD6-A237-72DC4B35C2BC}" srcOrd="6" destOrd="0" parTransId="{B47A9736-F2CC-4810-B104-40BF80DD093B}" sibTransId="{C8B286E5-29A3-463F-B0E7-608371BC1814}"/>
    <dgm:cxn modelId="{3053778E-6110-4A13-9966-E0C8DCFD8D79}" type="presOf" srcId="{218A535E-068D-4BD6-A237-72DC4B35C2BC}" destId="{E72C43BC-0412-4274-A643-E03E2E6685E6}" srcOrd="0" destOrd="0" presId="urn:microsoft.com/office/officeart/2005/8/layout/vList2"/>
    <dgm:cxn modelId="{5665DC97-FE18-4BA6-9A68-02187B781833}" srcId="{E81ADF00-9F61-4E4F-B719-867B8CF95B67}" destId="{365D3D78-E7FB-49A1-9B2B-B2F14FB850A9}" srcOrd="3" destOrd="0" parTransId="{68424EF1-BF05-4131-93DB-C83EB95C0C6E}" sibTransId="{D7088302-FFF7-48ED-AA23-A192E33B2D26}"/>
    <dgm:cxn modelId="{8DB4EAA1-6225-4649-9418-757F99C3D982}" srcId="{E81ADF00-9F61-4E4F-B719-867B8CF95B67}" destId="{28164E42-9C83-4399-A7EE-E2872720105F}" srcOrd="1" destOrd="0" parTransId="{83877D21-E764-4E4A-B9D9-D3B5E47133DB}" sibTransId="{D927C3F4-D813-4ED5-9C43-708FAAA1CF17}"/>
    <dgm:cxn modelId="{71A371A7-86FE-4506-992C-E10BF553ECF4}" type="presOf" srcId="{4E29EBE7-045F-45B2-872E-44BE5C38AA9B}" destId="{F08D14DA-8BD3-4540-8257-8ABA30D280BC}" srcOrd="0" destOrd="0" presId="urn:microsoft.com/office/officeart/2005/8/layout/vList2"/>
    <dgm:cxn modelId="{C5B63BD2-2C7A-45F6-A1AB-15B5E910143D}" type="presOf" srcId="{365D3D78-E7FB-49A1-9B2B-B2F14FB850A9}" destId="{E82E71DD-3AED-4889-9482-A16E69B7D430}" srcOrd="0" destOrd="0" presId="urn:microsoft.com/office/officeart/2005/8/layout/vList2"/>
    <dgm:cxn modelId="{702B06F5-F09F-4B86-8A01-521E80E4CB48}" srcId="{E81ADF00-9F61-4E4F-B719-867B8CF95B67}" destId="{4E29EBE7-045F-45B2-872E-44BE5C38AA9B}" srcOrd="2" destOrd="0" parTransId="{80B95AE2-7CF7-4A6A-AE0B-BE4C66F1A224}" sibTransId="{CE8D6EC3-CFD4-4F9B-ADDE-45EF601F446F}"/>
    <dgm:cxn modelId="{7D9189E9-9448-4F83-BA10-B076AE7380F1}" type="presParOf" srcId="{C3597DA6-D494-4E47-AF44-71551721F361}" destId="{444B1B0F-46B5-43B6-9503-6D0E2B171741}" srcOrd="0" destOrd="0" presId="urn:microsoft.com/office/officeart/2005/8/layout/vList2"/>
    <dgm:cxn modelId="{0F0A7A4E-3CC7-4F41-B992-A0F2A5A5B263}" type="presParOf" srcId="{C3597DA6-D494-4E47-AF44-71551721F361}" destId="{796EDE0A-F64E-49E9-983F-F97E2B876FF8}" srcOrd="1" destOrd="0" presId="urn:microsoft.com/office/officeart/2005/8/layout/vList2"/>
    <dgm:cxn modelId="{87A80D80-D2D1-4289-AB91-9FF77E36D502}" type="presParOf" srcId="{C3597DA6-D494-4E47-AF44-71551721F361}" destId="{B7914469-7899-46B6-982F-19C67D61401A}" srcOrd="2" destOrd="0" presId="urn:microsoft.com/office/officeart/2005/8/layout/vList2"/>
    <dgm:cxn modelId="{4BB27181-75D3-45C3-BD4F-8B74C4A5AFA2}" type="presParOf" srcId="{C3597DA6-D494-4E47-AF44-71551721F361}" destId="{604A58CD-CC28-415F-B028-2D1B81CDEE70}" srcOrd="3" destOrd="0" presId="urn:microsoft.com/office/officeart/2005/8/layout/vList2"/>
    <dgm:cxn modelId="{A03F1956-4D06-42A1-9E7F-83E595ED49FC}" type="presParOf" srcId="{C3597DA6-D494-4E47-AF44-71551721F361}" destId="{F08D14DA-8BD3-4540-8257-8ABA30D280BC}" srcOrd="4" destOrd="0" presId="urn:microsoft.com/office/officeart/2005/8/layout/vList2"/>
    <dgm:cxn modelId="{1386B79A-8BEE-43AF-B0E2-22513E1177CA}" type="presParOf" srcId="{C3597DA6-D494-4E47-AF44-71551721F361}" destId="{5F081A6F-AF11-4E12-965D-08F804532597}" srcOrd="5" destOrd="0" presId="urn:microsoft.com/office/officeart/2005/8/layout/vList2"/>
    <dgm:cxn modelId="{64D52B9D-E307-493E-9053-20E59DFD478C}" type="presParOf" srcId="{C3597DA6-D494-4E47-AF44-71551721F361}" destId="{E82E71DD-3AED-4889-9482-A16E69B7D430}" srcOrd="6" destOrd="0" presId="urn:microsoft.com/office/officeart/2005/8/layout/vList2"/>
    <dgm:cxn modelId="{F6E25AEF-27BE-436F-900E-D6FA8BD019D4}" type="presParOf" srcId="{C3597DA6-D494-4E47-AF44-71551721F361}" destId="{6D6A0312-AFEC-4BEB-AAAD-FA4C8A5359CB}" srcOrd="7" destOrd="0" presId="urn:microsoft.com/office/officeart/2005/8/layout/vList2"/>
    <dgm:cxn modelId="{79DB628D-7B28-4422-A1F6-998E3750E0E9}" type="presParOf" srcId="{C3597DA6-D494-4E47-AF44-71551721F361}" destId="{E32F0BFA-D766-4D79-8926-8404BF403C9C}" srcOrd="8" destOrd="0" presId="urn:microsoft.com/office/officeart/2005/8/layout/vList2"/>
    <dgm:cxn modelId="{F67DFFA3-F9FB-4B87-AD76-64BBC1AE312C}" type="presParOf" srcId="{C3597DA6-D494-4E47-AF44-71551721F361}" destId="{FF395874-506D-41DE-9806-3DF046836F6A}" srcOrd="9" destOrd="0" presId="urn:microsoft.com/office/officeart/2005/8/layout/vList2"/>
    <dgm:cxn modelId="{DB76CBC1-0291-4195-A0F2-BD8473F45FEE}" type="presParOf" srcId="{C3597DA6-D494-4E47-AF44-71551721F361}" destId="{69EF5334-9FBA-4061-8AFB-7487AA04ABC8}" srcOrd="10" destOrd="0" presId="urn:microsoft.com/office/officeart/2005/8/layout/vList2"/>
    <dgm:cxn modelId="{FEF87909-7B00-4B50-AFD5-C8FBF64FE1E8}" type="presParOf" srcId="{C3597DA6-D494-4E47-AF44-71551721F361}" destId="{F1B1E391-E29E-4246-BDEC-F372B7334997}" srcOrd="11" destOrd="0" presId="urn:microsoft.com/office/officeart/2005/8/layout/vList2"/>
    <dgm:cxn modelId="{CC2B742D-9F84-4C4A-995B-EB5B1E9EDBEA}" type="presParOf" srcId="{C3597DA6-D494-4E47-AF44-71551721F361}" destId="{E72C43BC-0412-4274-A643-E03E2E6685E6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DF67E2-ACF4-4560-92BF-13BF1C7DDCFF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305A6B2-FB02-4EDE-A945-EA1DE5CE4794}">
      <dgm:prSet/>
      <dgm:spPr/>
      <dgm:t>
        <a:bodyPr/>
        <a:lstStyle/>
        <a:p>
          <a:pPr>
            <a:defRPr b="1"/>
          </a:pPr>
          <a:r>
            <a:rPr lang="en-US"/>
            <a:t>Do 1 thing at a time</a:t>
          </a:r>
        </a:p>
      </dgm:t>
    </dgm:pt>
    <dgm:pt modelId="{0B62268A-6088-4266-B4D0-9EC23F77BBA0}" type="parTrans" cxnId="{7093377B-F3CA-4328-866A-7CF343DD96B8}">
      <dgm:prSet/>
      <dgm:spPr/>
      <dgm:t>
        <a:bodyPr/>
        <a:lstStyle/>
        <a:p>
          <a:endParaRPr lang="en-US"/>
        </a:p>
      </dgm:t>
    </dgm:pt>
    <dgm:pt modelId="{29BD3AF3-6C67-40C0-AAE4-5C4B2A783AFD}" type="sibTrans" cxnId="{7093377B-F3CA-4328-866A-7CF343DD96B8}">
      <dgm:prSet/>
      <dgm:spPr/>
      <dgm:t>
        <a:bodyPr/>
        <a:lstStyle/>
        <a:p>
          <a:endParaRPr lang="en-US"/>
        </a:p>
      </dgm:t>
    </dgm:pt>
    <dgm:pt modelId="{C101B72A-84C1-4433-965F-816B235D170C}">
      <dgm:prSet/>
      <dgm:spPr/>
      <dgm:t>
        <a:bodyPr/>
        <a:lstStyle/>
        <a:p>
          <a:r>
            <a:rPr lang="en-US"/>
            <a:t>Turn off notifications on all devices</a:t>
          </a:r>
        </a:p>
      </dgm:t>
    </dgm:pt>
    <dgm:pt modelId="{8F80904A-04FC-4A7E-82AE-453C9DC7A392}" type="parTrans" cxnId="{B781537D-DCB6-4F46-840E-CDAD45FBCFA7}">
      <dgm:prSet/>
      <dgm:spPr/>
      <dgm:t>
        <a:bodyPr/>
        <a:lstStyle/>
        <a:p>
          <a:endParaRPr lang="en-US"/>
        </a:p>
      </dgm:t>
    </dgm:pt>
    <dgm:pt modelId="{98042758-EB89-4090-8E58-45F971730D6C}" type="sibTrans" cxnId="{B781537D-DCB6-4F46-840E-CDAD45FBCFA7}">
      <dgm:prSet/>
      <dgm:spPr/>
      <dgm:t>
        <a:bodyPr/>
        <a:lstStyle/>
        <a:p>
          <a:endParaRPr lang="en-US"/>
        </a:p>
      </dgm:t>
    </dgm:pt>
    <dgm:pt modelId="{14560D5F-B123-4124-BC9D-E57A210D329F}">
      <dgm:prSet/>
      <dgm:spPr/>
      <dgm:t>
        <a:bodyPr/>
        <a:lstStyle/>
        <a:p>
          <a:pPr>
            <a:defRPr b="1"/>
          </a:pPr>
          <a:r>
            <a:rPr lang="en-US"/>
            <a:t>Group similar tasks</a:t>
          </a:r>
        </a:p>
      </dgm:t>
    </dgm:pt>
    <dgm:pt modelId="{4992AB82-155C-4DD2-AF94-7096C0551FDC}" type="parTrans" cxnId="{B50F4850-8078-4146-BB39-A0DA8313BE03}">
      <dgm:prSet/>
      <dgm:spPr/>
      <dgm:t>
        <a:bodyPr/>
        <a:lstStyle/>
        <a:p>
          <a:endParaRPr lang="en-US"/>
        </a:p>
      </dgm:t>
    </dgm:pt>
    <dgm:pt modelId="{DA028BE9-D56E-471F-ACD2-6EE97D397F5C}" type="sibTrans" cxnId="{B50F4850-8078-4146-BB39-A0DA8313BE03}">
      <dgm:prSet/>
      <dgm:spPr/>
      <dgm:t>
        <a:bodyPr/>
        <a:lstStyle/>
        <a:p>
          <a:endParaRPr lang="en-US"/>
        </a:p>
      </dgm:t>
    </dgm:pt>
    <dgm:pt modelId="{25BA9E4D-9168-42D1-B8AB-F11379F2EDEB}">
      <dgm:prSet/>
      <dgm:spPr/>
      <dgm:t>
        <a:bodyPr/>
        <a:lstStyle/>
        <a:p>
          <a:r>
            <a:rPr lang="en-US"/>
            <a:t>Batching  (all writing tasks or phone calls)</a:t>
          </a:r>
        </a:p>
      </dgm:t>
    </dgm:pt>
    <dgm:pt modelId="{D6C3343D-D102-4790-9BDC-53D6A39113FD}" type="parTrans" cxnId="{5C775CBD-34A6-43E8-8A13-AA19E35937E4}">
      <dgm:prSet/>
      <dgm:spPr/>
      <dgm:t>
        <a:bodyPr/>
        <a:lstStyle/>
        <a:p>
          <a:endParaRPr lang="en-US"/>
        </a:p>
      </dgm:t>
    </dgm:pt>
    <dgm:pt modelId="{99A1EE58-FBD6-4D30-8BF9-AE2504A7E13C}" type="sibTrans" cxnId="{5C775CBD-34A6-43E8-8A13-AA19E35937E4}">
      <dgm:prSet/>
      <dgm:spPr/>
      <dgm:t>
        <a:bodyPr/>
        <a:lstStyle/>
        <a:p>
          <a:endParaRPr lang="en-US"/>
        </a:p>
      </dgm:t>
    </dgm:pt>
    <dgm:pt modelId="{F9F8F87B-C0DF-4D98-9D6B-AF5AD5CB2C75}">
      <dgm:prSet/>
      <dgm:spPr/>
      <dgm:t>
        <a:bodyPr/>
        <a:lstStyle/>
        <a:p>
          <a:pPr>
            <a:defRPr b="1"/>
          </a:pPr>
          <a:r>
            <a:rPr lang="en-US"/>
            <a:t>Focus on present</a:t>
          </a:r>
        </a:p>
      </dgm:t>
    </dgm:pt>
    <dgm:pt modelId="{B609C47E-44C9-4107-AF7E-DE81F68EE01A}" type="parTrans" cxnId="{F720AD4B-1490-4668-A829-2050CE3CB3B3}">
      <dgm:prSet/>
      <dgm:spPr/>
      <dgm:t>
        <a:bodyPr/>
        <a:lstStyle/>
        <a:p>
          <a:endParaRPr lang="en-US"/>
        </a:p>
      </dgm:t>
    </dgm:pt>
    <dgm:pt modelId="{F32CDDFF-9BB5-47B9-96B2-47D761848DA2}" type="sibTrans" cxnId="{F720AD4B-1490-4668-A829-2050CE3CB3B3}">
      <dgm:prSet/>
      <dgm:spPr/>
      <dgm:t>
        <a:bodyPr/>
        <a:lstStyle/>
        <a:p>
          <a:endParaRPr lang="en-US"/>
        </a:p>
      </dgm:t>
    </dgm:pt>
    <dgm:pt modelId="{8E654759-EE67-4051-B053-0EF8AD18900D}">
      <dgm:prSet/>
      <dgm:spPr/>
      <dgm:t>
        <a:bodyPr/>
        <a:lstStyle/>
        <a:p>
          <a:r>
            <a:rPr lang="en-US" dirty="0"/>
            <a:t>Pomodoro method—</a:t>
          </a:r>
        </a:p>
        <a:p>
          <a:r>
            <a:rPr lang="en-US" dirty="0"/>
            <a:t>Short laser focused bursts of attention. Set timer. Break.</a:t>
          </a:r>
        </a:p>
      </dgm:t>
    </dgm:pt>
    <dgm:pt modelId="{4AEF1117-0054-48BA-A651-2941436E4631}" type="parTrans" cxnId="{F31519A5-4E06-4449-93DF-898009D9DD1B}">
      <dgm:prSet/>
      <dgm:spPr/>
      <dgm:t>
        <a:bodyPr/>
        <a:lstStyle/>
        <a:p>
          <a:endParaRPr lang="en-US"/>
        </a:p>
      </dgm:t>
    </dgm:pt>
    <dgm:pt modelId="{86AD3A32-103A-43AF-B8AA-FBF7750A385C}" type="sibTrans" cxnId="{F31519A5-4E06-4449-93DF-898009D9DD1B}">
      <dgm:prSet/>
      <dgm:spPr/>
      <dgm:t>
        <a:bodyPr/>
        <a:lstStyle/>
        <a:p>
          <a:endParaRPr lang="en-US"/>
        </a:p>
      </dgm:t>
    </dgm:pt>
    <dgm:pt modelId="{48A3C47F-AE1B-4E35-B498-C8D38C263859}">
      <dgm:prSet/>
      <dgm:spPr/>
      <dgm:t>
        <a:bodyPr/>
        <a:lstStyle/>
        <a:p>
          <a:pPr>
            <a:defRPr b="1"/>
          </a:pPr>
          <a:r>
            <a:rPr lang="en-US"/>
            <a:t>Give yourself a break</a:t>
          </a:r>
        </a:p>
      </dgm:t>
    </dgm:pt>
    <dgm:pt modelId="{FDA06463-026A-42C4-AD80-8F24BEA26F1C}" type="parTrans" cxnId="{4554F112-71D7-4DA7-818A-0D29DCE02F8F}">
      <dgm:prSet/>
      <dgm:spPr/>
      <dgm:t>
        <a:bodyPr/>
        <a:lstStyle/>
        <a:p>
          <a:endParaRPr lang="en-US"/>
        </a:p>
      </dgm:t>
    </dgm:pt>
    <dgm:pt modelId="{0F2438AC-68A1-4B9A-9776-20B54E319673}" type="sibTrans" cxnId="{4554F112-71D7-4DA7-818A-0D29DCE02F8F}">
      <dgm:prSet/>
      <dgm:spPr/>
      <dgm:t>
        <a:bodyPr/>
        <a:lstStyle/>
        <a:p>
          <a:endParaRPr lang="en-US"/>
        </a:p>
      </dgm:t>
    </dgm:pt>
    <dgm:pt modelId="{2BE80808-F5BC-4EBA-9E15-5E96EF720E37}">
      <dgm:prSet/>
      <dgm:spPr/>
      <dgm:t>
        <a:bodyPr/>
        <a:lstStyle/>
        <a:p>
          <a:r>
            <a:rPr lang="en-US"/>
            <a:t>Nature walk, beverage, music….</a:t>
          </a:r>
        </a:p>
      </dgm:t>
    </dgm:pt>
    <dgm:pt modelId="{D8A55095-2B7D-4E0C-A1DE-94BB8AFC521A}" type="parTrans" cxnId="{4E71B915-C1DD-43EA-84F6-147160419962}">
      <dgm:prSet/>
      <dgm:spPr/>
      <dgm:t>
        <a:bodyPr/>
        <a:lstStyle/>
        <a:p>
          <a:endParaRPr lang="en-US"/>
        </a:p>
      </dgm:t>
    </dgm:pt>
    <dgm:pt modelId="{27993AC5-CFF7-493B-BAF6-91449B0E038A}" type="sibTrans" cxnId="{4E71B915-C1DD-43EA-84F6-147160419962}">
      <dgm:prSet/>
      <dgm:spPr/>
      <dgm:t>
        <a:bodyPr/>
        <a:lstStyle/>
        <a:p>
          <a:endParaRPr lang="en-US"/>
        </a:p>
      </dgm:t>
    </dgm:pt>
    <dgm:pt modelId="{9737313A-9B9A-4068-B07E-4BFFC1B005C3}" type="pres">
      <dgm:prSet presAssocID="{D7DF67E2-ACF4-4560-92BF-13BF1C7DDCFF}" presName="root" presStyleCnt="0">
        <dgm:presLayoutVars>
          <dgm:dir/>
          <dgm:resizeHandles val="exact"/>
        </dgm:presLayoutVars>
      </dgm:prSet>
      <dgm:spPr/>
    </dgm:pt>
    <dgm:pt modelId="{F3A2A1BE-6552-4083-84B2-FCADDC421ECB}" type="pres">
      <dgm:prSet presAssocID="{9305A6B2-FB02-4EDE-A945-EA1DE5CE4794}" presName="compNode" presStyleCnt="0"/>
      <dgm:spPr/>
    </dgm:pt>
    <dgm:pt modelId="{877FB83E-C9E1-44E3-B34B-FAFE8DB111B0}" type="pres">
      <dgm:prSet presAssocID="{9305A6B2-FB02-4EDE-A945-EA1DE5CE479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ll"/>
        </a:ext>
      </dgm:extLst>
    </dgm:pt>
    <dgm:pt modelId="{1F228DE7-97D3-4B9F-91CD-0CD1199EDB38}" type="pres">
      <dgm:prSet presAssocID="{9305A6B2-FB02-4EDE-A945-EA1DE5CE4794}" presName="iconSpace" presStyleCnt="0"/>
      <dgm:spPr/>
    </dgm:pt>
    <dgm:pt modelId="{D8B2BAE3-A39E-4120-9256-B2D3FECAA06A}" type="pres">
      <dgm:prSet presAssocID="{9305A6B2-FB02-4EDE-A945-EA1DE5CE4794}" presName="parTx" presStyleLbl="revTx" presStyleIdx="0" presStyleCnt="8">
        <dgm:presLayoutVars>
          <dgm:chMax val="0"/>
          <dgm:chPref val="0"/>
        </dgm:presLayoutVars>
      </dgm:prSet>
      <dgm:spPr/>
    </dgm:pt>
    <dgm:pt modelId="{10233B27-2619-4C9B-939F-A0A270F1A3D2}" type="pres">
      <dgm:prSet presAssocID="{9305A6B2-FB02-4EDE-A945-EA1DE5CE4794}" presName="txSpace" presStyleCnt="0"/>
      <dgm:spPr/>
    </dgm:pt>
    <dgm:pt modelId="{18D71F61-50FF-4809-A452-F18FB31F677C}" type="pres">
      <dgm:prSet presAssocID="{9305A6B2-FB02-4EDE-A945-EA1DE5CE4794}" presName="desTx" presStyleLbl="revTx" presStyleIdx="1" presStyleCnt="8">
        <dgm:presLayoutVars/>
      </dgm:prSet>
      <dgm:spPr/>
    </dgm:pt>
    <dgm:pt modelId="{BEC6D523-1E47-4306-BC3A-484A172BAE3C}" type="pres">
      <dgm:prSet presAssocID="{29BD3AF3-6C67-40C0-AAE4-5C4B2A783AFD}" presName="sibTrans" presStyleCnt="0"/>
      <dgm:spPr/>
    </dgm:pt>
    <dgm:pt modelId="{38BF5A88-B595-46DE-A33B-018526914E76}" type="pres">
      <dgm:prSet presAssocID="{14560D5F-B123-4124-BC9D-E57A210D329F}" presName="compNode" presStyleCnt="0"/>
      <dgm:spPr/>
    </dgm:pt>
    <dgm:pt modelId="{9F5E1406-30D8-4BC0-BE4C-6546B3A38152}" type="pres">
      <dgm:prSet presAssocID="{14560D5F-B123-4124-BC9D-E57A210D329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mer"/>
        </a:ext>
      </dgm:extLst>
    </dgm:pt>
    <dgm:pt modelId="{8E94EAEA-4FA6-4F2C-B647-8336B9069398}" type="pres">
      <dgm:prSet presAssocID="{14560D5F-B123-4124-BC9D-E57A210D329F}" presName="iconSpace" presStyleCnt="0"/>
      <dgm:spPr/>
    </dgm:pt>
    <dgm:pt modelId="{45285EA3-F8EF-4EE0-9EFE-33F056CC247C}" type="pres">
      <dgm:prSet presAssocID="{14560D5F-B123-4124-BC9D-E57A210D329F}" presName="parTx" presStyleLbl="revTx" presStyleIdx="2" presStyleCnt="8">
        <dgm:presLayoutVars>
          <dgm:chMax val="0"/>
          <dgm:chPref val="0"/>
        </dgm:presLayoutVars>
      </dgm:prSet>
      <dgm:spPr/>
    </dgm:pt>
    <dgm:pt modelId="{FBFB3BE1-6CBA-4166-A16A-DFA897111F7A}" type="pres">
      <dgm:prSet presAssocID="{14560D5F-B123-4124-BC9D-E57A210D329F}" presName="txSpace" presStyleCnt="0"/>
      <dgm:spPr/>
    </dgm:pt>
    <dgm:pt modelId="{35CD3D60-06F4-49B0-9BB4-7885E9116B04}" type="pres">
      <dgm:prSet presAssocID="{14560D5F-B123-4124-BC9D-E57A210D329F}" presName="desTx" presStyleLbl="revTx" presStyleIdx="3" presStyleCnt="8">
        <dgm:presLayoutVars/>
      </dgm:prSet>
      <dgm:spPr/>
    </dgm:pt>
    <dgm:pt modelId="{E4978316-214C-43B6-A6DA-B6C22BBCD21F}" type="pres">
      <dgm:prSet presAssocID="{DA028BE9-D56E-471F-ACD2-6EE97D397F5C}" presName="sibTrans" presStyleCnt="0"/>
      <dgm:spPr/>
    </dgm:pt>
    <dgm:pt modelId="{F7B59669-F6A2-4DE9-B4CA-9B90D1C8DA7B}" type="pres">
      <dgm:prSet presAssocID="{F9F8F87B-C0DF-4D98-9D6B-AF5AD5CB2C75}" presName="compNode" presStyleCnt="0"/>
      <dgm:spPr/>
    </dgm:pt>
    <dgm:pt modelId="{1DADA489-BF6E-4207-A6B2-A138F6030608}" type="pres">
      <dgm:prSet presAssocID="{F9F8F87B-C0DF-4D98-9D6B-AF5AD5CB2C7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mera"/>
        </a:ext>
      </dgm:extLst>
    </dgm:pt>
    <dgm:pt modelId="{F3ABF652-1907-4A9D-A305-3808CB5E0163}" type="pres">
      <dgm:prSet presAssocID="{F9F8F87B-C0DF-4D98-9D6B-AF5AD5CB2C75}" presName="iconSpace" presStyleCnt="0"/>
      <dgm:spPr/>
    </dgm:pt>
    <dgm:pt modelId="{BBEC90E2-543D-4FB7-9A1A-38DC6F73FCAF}" type="pres">
      <dgm:prSet presAssocID="{F9F8F87B-C0DF-4D98-9D6B-AF5AD5CB2C75}" presName="parTx" presStyleLbl="revTx" presStyleIdx="4" presStyleCnt="8">
        <dgm:presLayoutVars>
          <dgm:chMax val="0"/>
          <dgm:chPref val="0"/>
        </dgm:presLayoutVars>
      </dgm:prSet>
      <dgm:spPr/>
    </dgm:pt>
    <dgm:pt modelId="{79FDDECD-2236-41E2-9520-5CF2D9522692}" type="pres">
      <dgm:prSet presAssocID="{F9F8F87B-C0DF-4D98-9D6B-AF5AD5CB2C75}" presName="txSpace" presStyleCnt="0"/>
      <dgm:spPr/>
    </dgm:pt>
    <dgm:pt modelId="{ADDD19C7-1F9E-4178-9174-52AAEEC8D0E6}" type="pres">
      <dgm:prSet presAssocID="{F9F8F87B-C0DF-4D98-9D6B-AF5AD5CB2C75}" presName="desTx" presStyleLbl="revTx" presStyleIdx="5" presStyleCnt="8">
        <dgm:presLayoutVars/>
      </dgm:prSet>
      <dgm:spPr/>
    </dgm:pt>
    <dgm:pt modelId="{37DD8B42-541F-4D11-8A48-EE3759EAF3B0}" type="pres">
      <dgm:prSet presAssocID="{F32CDDFF-9BB5-47B9-96B2-47D761848DA2}" presName="sibTrans" presStyleCnt="0"/>
      <dgm:spPr/>
    </dgm:pt>
    <dgm:pt modelId="{21719613-606E-43DB-AF87-AFC08A0C4464}" type="pres">
      <dgm:prSet presAssocID="{48A3C47F-AE1B-4E35-B498-C8D38C263859}" presName="compNode" presStyleCnt="0"/>
      <dgm:spPr/>
    </dgm:pt>
    <dgm:pt modelId="{07430455-2004-462F-AD67-2FA0551E88DE}" type="pres">
      <dgm:prSet presAssocID="{48A3C47F-AE1B-4E35-B498-C8D38C26385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"/>
        </a:ext>
      </dgm:extLst>
    </dgm:pt>
    <dgm:pt modelId="{26DD2182-7164-4731-B6C2-385741E7F25A}" type="pres">
      <dgm:prSet presAssocID="{48A3C47F-AE1B-4E35-B498-C8D38C263859}" presName="iconSpace" presStyleCnt="0"/>
      <dgm:spPr/>
    </dgm:pt>
    <dgm:pt modelId="{73632D38-C6C6-481D-80BA-8AAD38803A85}" type="pres">
      <dgm:prSet presAssocID="{48A3C47F-AE1B-4E35-B498-C8D38C263859}" presName="parTx" presStyleLbl="revTx" presStyleIdx="6" presStyleCnt="8">
        <dgm:presLayoutVars>
          <dgm:chMax val="0"/>
          <dgm:chPref val="0"/>
        </dgm:presLayoutVars>
      </dgm:prSet>
      <dgm:spPr/>
    </dgm:pt>
    <dgm:pt modelId="{B0296993-AC14-42F5-9E2E-CF90271306B4}" type="pres">
      <dgm:prSet presAssocID="{48A3C47F-AE1B-4E35-B498-C8D38C263859}" presName="txSpace" presStyleCnt="0"/>
      <dgm:spPr/>
    </dgm:pt>
    <dgm:pt modelId="{0C58FDEA-A675-4DE0-B6F6-041F662B77EA}" type="pres">
      <dgm:prSet presAssocID="{48A3C47F-AE1B-4E35-B498-C8D38C263859}" presName="desTx" presStyleLbl="revTx" presStyleIdx="7" presStyleCnt="8">
        <dgm:presLayoutVars/>
      </dgm:prSet>
      <dgm:spPr/>
    </dgm:pt>
  </dgm:ptLst>
  <dgm:cxnLst>
    <dgm:cxn modelId="{4554F112-71D7-4DA7-818A-0D29DCE02F8F}" srcId="{D7DF67E2-ACF4-4560-92BF-13BF1C7DDCFF}" destId="{48A3C47F-AE1B-4E35-B498-C8D38C263859}" srcOrd="3" destOrd="0" parTransId="{FDA06463-026A-42C4-AD80-8F24BEA26F1C}" sibTransId="{0F2438AC-68A1-4B9A-9776-20B54E319673}"/>
    <dgm:cxn modelId="{4E71B915-C1DD-43EA-84F6-147160419962}" srcId="{48A3C47F-AE1B-4E35-B498-C8D38C263859}" destId="{2BE80808-F5BC-4EBA-9E15-5E96EF720E37}" srcOrd="0" destOrd="0" parTransId="{D8A55095-2B7D-4E0C-A1DE-94BB8AFC521A}" sibTransId="{27993AC5-CFF7-493B-BAF6-91449B0E038A}"/>
    <dgm:cxn modelId="{ECFFA561-904A-4097-8A5D-867C077FE780}" type="presOf" srcId="{14560D5F-B123-4124-BC9D-E57A210D329F}" destId="{45285EA3-F8EF-4EE0-9EFE-33F056CC247C}" srcOrd="0" destOrd="0" presId="urn:microsoft.com/office/officeart/2018/2/layout/IconLabelDescriptionList"/>
    <dgm:cxn modelId="{F720AD4B-1490-4668-A829-2050CE3CB3B3}" srcId="{D7DF67E2-ACF4-4560-92BF-13BF1C7DDCFF}" destId="{F9F8F87B-C0DF-4D98-9D6B-AF5AD5CB2C75}" srcOrd="2" destOrd="0" parTransId="{B609C47E-44C9-4107-AF7E-DE81F68EE01A}" sibTransId="{F32CDDFF-9BB5-47B9-96B2-47D761848DA2}"/>
    <dgm:cxn modelId="{B50F4850-8078-4146-BB39-A0DA8313BE03}" srcId="{D7DF67E2-ACF4-4560-92BF-13BF1C7DDCFF}" destId="{14560D5F-B123-4124-BC9D-E57A210D329F}" srcOrd="1" destOrd="0" parTransId="{4992AB82-155C-4DD2-AF94-7096C0551FDC}" sibTransId="{DA028BE9-D56E-471F-ACD2-6EE97D397F5C}"/>
    <dgm:cxn modelId="{F2580D54-0C9F-461F-92FB-0D99663EED04}" type="presOf" srcId="{D7DF67E2-ACF4-4560-92BF-13BF1C7DDCFF}" destId="{9737313A-9B9A-4068-B07E-4BFFC1B005C3}" srcOrd="0" destOrd="0" presId="urn:microsoft.com/office/officeart/2018/2/layout/IconLabelDescriptionList"/>
    <dgm:cxn modelId="{7093377B-F3CA-4328-866A-7CF343DD96B8}" srcId="{D7DF67E2-ACF4-4560-92BF-13BF1C7DDCFF}" destId="{9305A6B2-FB02-4EDE-A945-EA1DE5CE4794}" srcOrd="0" destOrd="0" parTransId="{0B62268A-6088-4266-B4D0-9EC23F77BBA0}" sibTransId="{29BD3AF3-6C67-40C0-AAE4-5C4B2A783AFD}"/>
    <dgm:cxn modelId="{B781537D-DCB6-4F46-840E-CDAD45FBCFA7}" srcId="{9305A6B2-FB02-4EDE-A945-EA1DE5CE4794}" destId="{C101B72A-84C1-4433-965F-816B235D170C}" srcOrd="0" destOrd="0" parTransId="{8F80904A-04FC-4A7E-82AE-453C9DC7A392}" sibTransId="{98042758-EB89-4090-8E58-45F971730D6C}"/>
    <dgm:cxn modelId="{F31519A5-4E06-4449-93DF-898009D9DD1B}" srcId="{F9F8F87B-C0DF-4D98-9D6B-AF5AD5CB2C75}" destId="{8E654759-EE67-4051-B053-0EF8AD18900D}" srcOrd="0" destOrd="0" parTransId="{4AEF1117-0054-48BA-A651-2941436E4631}" sibTransId="{86AD3A32-103A-43AF-B8AA-FBF7750A385C}"/>
    <dgm:cxn modelId="{5C775CBD-34A6-43E8-8A13-AA19E35937E4}" srcId="{14560D5F-B123-4124-BC9D-E57A210D329F}" destId="{25BA9E4D-9168-42D1-B8AB-F11379F2EDEB}" srcOrd="0" destOrd="0" parTransId="{D6C3343D-D102-4790-9BDC-53D6A39113FD}" sibTransId="{99A1EE58-FBD6-4D30-8BF9-AE2504A7E13C}"/>
    <dgm:cxn modelId="{B314E6C8-87F8-4D91-90C6-3E2E572D0655}" type="presOf" srcId="{F9F8F87B-C0DF-4D98-9D6B-AF5AD5CB2C75}" destId="{BBEC90E2-543D-4FB7-9A1A-38DC6F73FCAF}" srcOrd="0" destOrd="0" presId="urn:microsoft.com/office/officeart/2018/2/layout/IconLabelDescriptionList"/>
    <dgm:cxn modelId="{0E47A1D1-C41E-4CD9-A8D6-B03B7065B1E1}" type="presOf" srcId="{9305A6B2-FB02-4EDE-A945-EA1DE5CE4794}" destId="{D8B2BAE3-A39E-4120-9256-B2D3FECAA06A}" srcOrd="0" destOrd="0" presId="urn:microsoft.com/office/officeart/2018/2/layout/IconLabelDescriptionList"/>
    <dgm:cxn modelId="{C74F0AD6-02C4-4014-A003-6113A9064E04}" type="presOf" srcId="{25BA9E4D-9168-42D1-B8AB-F11379F2EDEB}" destId="{35CD3D60-06F4-49B0-9BB4-7885E9116B04}" srcOrd="0" destOrd="0" presId="urn:microsoft.com/office/officeart/2018/2/layout/IconLabelDescriptionList"/>
    <dgm:cxn modelId="{98794BE9-FE55-4D7A-92CC-575F8EDEF5EC}" type="presOf" srcId="{C101B72A-84C1-4433-965F-816B235D170C}" destId="{18D71F61-50FF-4809-A452-F18FB31F677C}" srcOrd="0" destOrd="0" presId="urn:microsoft.com/office/officeart/2018/2/layout/IconLabelDescriptionList"/>
    <dgm:cxn modelId="{B1A2A5F5-729A-40B3-9787-0C47E88DB7D7}" type="presOf" srcId="{2BE80808-F5BC-4EBA-9E15-5E96EF720E37}" destId="{0C58FDEA-A675-4DE0-B6F6-041F662B77EA}" srcOrd="0" destOrd="0" presId="urn:microsoft.com/office/officeart/2018/2/layout/IconLabelDescriptionList"/>
    <dgm:cxn modelId="{0B2DF8F6-7C4D-49F5-BC91-B71721689AF7}" type="presOf" srcId="{8E654759-EE67-4051-B053-0EF8AD18900D}" destId="{ADDD19C7-1F9E-4178-9174-52AAEEC8D0E6}" srcOrd="0" destOrd="0" presId="urn:microsoft.com/office/officeart/2018/2/layout/IconLabelDescriptionList"/>
    <dgm:cxn modelId="{4E05D4FC-E58D-441A-AFE3-12ED43921738}" type="presOf" srcId="{48A3C47F-AE1B-4E35-B498-C8D38C263859}" destId="{73632D38-C6C6-481D-80BA-8AAD38803A85}" srcOrd="0" destOrd="0" presId="urn:microsoft.com/office/officeart/2018/2/layout/IconLabelDescriptionList"/>
    <dgm:cxn modelId="{5E207019-E8E6-4CBA-8749-349ED112290A}" type="presParOf" srcId="{9737313A-9B9A-4068-B07E-4BFFC1B005C3}" destId="{F3A2A1BE-6552-4083-84B2-FCADDC421ECB}" srcOrd="0" destOrd="0" presId="urn:microsoft.com/office/officeart/2018/2/layout/IconLabelDescriptionList"/>
    <dgm:cxn modelId="{6CD9D614-6CE2-4D6D-9A01-8B3AEAF014AA}" type="presParOf" srcId="{F3A2A1BE-6552-4083-84B2-FCADDC421ECB}" destId="{877FB83E-C9E1-44E3-B34B-FAFE8DB111B0}" srcOrd="0" destOrd="0" presId="urn:microsoft.com/office/officeart/2018/2/layout/IconLabelDescriptionList"/>
    <dgm:cxn modelId="{CF34EA4E-E770-4C01-927F-D44240686743}" type="presParOf" srcId="{F3A2A1BE-6552-4083-84B2-FCADDC421ECB}" destId="{1F228DE7-97D3-4B9F-91CD-0CD1199EDB38}" srcOrd="1" destOrd="0" presId="urn:microsoft.com/office/officeart/2018/2/layout/IconLabelDescriptionList"/>
    <dgm:cxn modelId="{BDA0D5E3-20F9-405B-9B6E-7EF9E2425396}" type="presParOf" srcId="{F3A2A1BE-6552-4083-84B2-FCADDC421ECB}" destId="{D8B2BAE3-A39E-4120-9256-B2D3FECAA06A}" srcOrd="2" destOrd="0" presId="urn:microsoft.com/office/officeart/2018/2/layout/IconLabelDescriptionList"/>
    <dgm:cxn modelId="{6B749D77-E3E5-4ECF-BB2F-B1B2E8483E7E}" type="presParOf" srcId="{F3A2A1BE-6552-4083-84B2-FCADDC421ECB}" destId="{10233B27-2619-4C9B-939F-A0A270F1A3D2}" srcOrd="3" destOrd="0" presId="urn:microsoft.com/office/officeart/2018/2/layout/IconLabelDescriptionList"/>
    <dgm:cxn modelId="{4C9ECA01-0F75-49D9-A7C6-C171E78F04C7}" type="presParOf" srcId="{F3A2A1BE-6552-4083-84B2-FCADDC421ECB}" destId="{18D71F61-50FF-4809-A452-F18FB31F677C}" srcOrd="4" destOrd="0" presId="urn:microsoft.com/office/officeart/2018/2/layout/IconLabelDescriptionList"/>
    <dgm:cxn modelId="{165D6AA3-0554-4E8D-B361-0E3423CA13D4}" type="presParOf" srcId="{9737313A-9B9A-4068-B07E-4BFFC1B005C3}" destId="{BEC6D523-1E47-4306-BC3A-484A172BAE3C}" srcOrd="1" destOrd="0" presId="urn:microsoft.com/office/officeart/2018/2/layout/IconLabelDescriptionList"/>
    <dgm:cxn modelId="{36B1C8FD-7BCB-4F0F-9905-93B2B35DDA4B}" type="presParOf" srcId="{9737313A-9B9A-4068-B07E-4BFFC1B005C3}" destId="{38BF5A88-B595-46DE-A33B-018526914E76}" srcOrd="2" destOrd="0" presId="urn:microsoft.com/office/officeart/2018/2/layout/IconLabelDescriptionList"/>
    <dgm:cxn modelId="{13213385-BD0A-40D8-9211-275C8F8FEDDF}" type="presParOf" srcId="{38BF5A88-B595-46DE-A33B-018526914E76}" destId="{9F5E1406-30D8-4BC0-BE4C-6546B3A38152}" srcOrd="0" destOrd="0" presId="urn:microsoft.com/office/officeart/2018/2/layout/IconLabelDescriptionList"/>
    <dgm:cxn modelId="{8652E0DF-81F7-4F5F-B21C-915B9CD1FB6C}" type="presParOf" srcId="{38BF5A88-B595-46DE-A33B-018526914E76}" destId="{8E94EAEA-4FA6-4F2C-B647-8336B9069398}" srcOrd="1" destOrd="0" presId="urn:microsoft.com/office/officeart/2018/2/layout/IconLabelDescriptionList"/>
    <dgm:cxn modelId="{438A67D5-A6F9-469C-9C13-F8C952284FE1}" type="presParOf" srcId="{38BF5A88-B595-46DE-A33B-018526914E76}" destId="{45285EA3-F8EF-4EE0-9EFE-33F056CC247C}" srcOrd="2" destOrd="0" presId="urn:microsoft.com/office/officeart/2018/2/layout/IconLabelDescriptionList"/>
    <dgm:cxn modelId="{1FF51FF4-A1FC-4A1C-9E97-CD568A9188EA}" type="presParOf" srcId="{38BF5A88-B595-46DE-A33B-018526914E76}" destId="{FBFB3BE1-6CBA-4166-A16A-DFA897111F7A}" srcOrd="3" destOrd="0" presId="urn:microsoft.com/office/officeart/2018/2/layout/IconLabelDescriptionList"/>
    <dgm:cxn modelId="{F3C261B2-B7BE-43ED-A2AD-48092A05C3A2}" type="presParOf" srcId="{38BF5A88-B595-46DE-A33B-018526914E76}" destId="{35CD3D60-06F4-49B0-9BB4-7885E9116B04}" srcOrd="4" destOrd="0" presId="urn:microsoft.com/office/officeart/2018/2/layout/IconLabelDescriptionList"/>
    <dgm:cxn modelId="{E74A6EE8-EB4B-485D-BB4B-2E297511458C}" type="presParOf" srcId="{9737313A-9B9A-4068-B07E-4BFFC1B005C3}" destId="{E4978316-214C-43B6-A6DA-B6C22BBCD21F}" srcOrd="3" destOrd="0" presId="urn:microsoft.com/office/officeart/2018/2/layout/IconLabelDescriptionList"/>
    <dgm:cxn modelId="{3DC8C848-4CEA-47D0-81E9-EE2B0FB924D6}" type="presParOf" srcId="{9737313A-9B9A-4068-B07E-4BFFC1B005C3}" destId="{F7B59669-F6A2-4DE9-B4CA-9B90D1C8DA7B}" srcOrd="4" destOrd="0" presId="urn:microsoft.com/office/officeart/2018/2/layout/IconLabelDescriptionList"/>
    <dgm:cxn modelId="{53F9188D-1E87-4189-87D4-382BB053B83C}" type="presParOf" srcId="{F7B59669-F6A2-4DE9-B4CA-9B90D1C8DA7B}" destId="{1DADA489-BF6E-4207-A6B2-A138F6030608}" srcOrd="0" destOrd="0" presId="urn:microsoft.com/office/officeart/2018/2/layout/IconLabelDescriptionList"/>
    <dgm:cxn modelId="{67796CF5-CEA3-478B-808F-F352CDAB54E0}" type="presParOf" srcId="{F7B59669-F6A2-4DE9-B4CA-9B90D1C8DA7B}" destId="{F3ABF652-1907-4A9D-A305-3808CB5E0163}" srcOrd="1" destOrd="0" presId="urn:microsoft.com/office/officeart/2018/2/layout/IconLabelDescriptionList"/>
    <dgm:cxn modelId="{0D5FE3CD-5549-4ADD-AC28-223709EC5E72}" type="presParOf" srcId="{F7B59669-F6A2-4DE9-B4CA-9B90D1C8DA7B}" destId="{BBEC90E2-543D-4FB7-9A1A-38DC6F73FCAF}" srcOrd="2" destOrd="0" presId="urn:microsoft.com/office/officeart/2018/2/layout/IconLabelDescriptionList"/>
    <dgm:cxn modelId="{AE13C7C9-08A9-48D6-9344-2253F4C7A3A9}" type="presParOf" srcId="{F7B59669-F6A2-4DE9-B4CA-9B90D1C8DA7B}" destId="{79FDDECD-2236-41E2-9520-5CF2D9522692}" srcOrd="3" destOrd="0" presId="urn:microsoft.com/office/officeart/2018/2/layout/IconLabelDescriptionList"/>
    <dgm:cxn modelId="{0836A54C-24D6-40C0-A90E-E3CBACDBE29F}" type="presParOf" srcId="{F7B59669-F6A2-4DE9-B4CA-9B90D1C8DA7B}" destId="{ADDD19C7-1F9E-4178-9174-52AAEEC8D0E6}" srcOrd="4" destOrd="0" presId="urn:microsoft.com/office/officeart/2018/2/layout/IconLabelDescriptionList"/>
    <dgm:cxn modelId="{00EF271C-732F-4EB8-BA94-3A6A5999BEA8}" type="presParOf" srcId="{9737313A-9B9A-4068-B07E-4BFFC1B005C3}" destId="{37DD8B42-541F-4D11-8A48-EE3759EAF3B0}" srcOrd="5" destOrd="0" presId="urn:microsoft.com/office/officeart/2018/2/layout/IconLabelDescriptionList"/>
    <dgm:cxn modelId="{8F125DB5-45E9-49C6-A5EB-C4DEB318FF04}" type="presParOf" srcId="{9737313A-9B9A-4068-B07E-4BFFC1B005C3}" destId="{21719613-606E-43DB-AF87-AFC08A0C4464}" srcOrd="6" destOrd="0" presId="urn:microsoft.com/office/officeart/2018/2/layout/IconLabelDescriptionList"/>
    <dgm:cxn modelId="{D0713776-ECD8-4A39-A0F3-2F502A6050E3}" type="presParOf" srcId="{21719613-606E-43DB-AF87-AFC08A0C4464}" destId="{07430455-2004-462F-AD67-2FA0551E88DE}" srcOrd="0" destOrd="0" presId="urn:microsoft.com/office/officeart/2018/2/layout/IconLabelDescriptionList"/>
    <dgm:cxn modelId="{04C3D692-D358-4CDD-B73E-3BB5BDB542BA}" type="presParOf" srcId="{21719613-606E-43DB-AF87-AFC08A0C4464}" destId="{26DD2182-7164-4731-B6C2-385741E7F25A}" srcOrd="1" destOrd="0" presId="urn:microsoft.com/office/officeart/2018/2/layout/IconLabelDescriptionList"/>
    <dgm:cxn modelId="{55C2A0E3-251F-47B0-88A2-7A75701BCFA3}" type="presParOf" srcId="{21719613-606E-43DB-AF87-AFC08A0C4464}" destId="{73632D38-C6C6-481D-80BA-8AAD38803A85}" srcOrd="2" destOrd="0" presId="urn:microsoft.com/office/officeart/2018/2/layout/IconLabelDescriptionList"/>
    <dgm:cxn modelId="{0FC7A2FE-B632-4DFB-A40A-227E4DD74E9F}" type="presParOf" srcId="{21719613-606E-43DB-AF87-AFC08A0C4464}" destId="{B0296993-AC14-42F5-9E2E-CF90271306B4}" srcOrd="3" destOrd="0" presId="urn:microsoft.com/office/officeart/2018/2/layout/IconLabelDescriptionList"/>
    <dgm:cxn modelId="{9F54ADB8-6098-4CBD-A97E-83E0D141DFA3}" type="presParOf" srcId="{21719613-606E-43DB-AF87-AFC08A0C4464}" destId="{0C58FDEA-A675-4DE0-B6F6-041F662B77EA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2F3BC7-0C9C-4030-9E3B-50E8289C4B9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9CFF4EE-8709-448E-A85E-BEDC9115E7B8}">
      <dgm:prSet/>
      <dgm:spPr/>
      <dgm:t>
        <a:bodyPr/>
        <a:lstStyle/>
        <a:p>
          <a:r>
            <a:rPr lang="en-US"/>
            <a:t>Impaired ability to inhibit</a:t>
          </a:r>
        </a:p>
      </dgm:t>
    </dgm:pt>
    <dgm:pt modelId="{9FB020B7-C88E-4C66-9AB5-1C4C1A8687F5}" type="parTrans" cxnId="{049706B8-739C-4384-AF00-F1AD0A76F42E}">
      <dgm:prSet/>
      <dgm:spPr/>
      <dgm:t>
        <a:bodyPr/>
        <a:lstStyle/>
        <a:p>
          <a:endParaRPr lang="en-US"/>
        </a:p>
      </dgm:t>
    </dgm:pt>
    <dgm:pt modelId="{1D247974-A4E6-470C-9C39-C7FD0EB5DD98}" type="sibTrans" cxnId="{049706B8-739C-4384-AF00-F1AD0A76F42E}">
      <dgm:prSet/>
      <dgm:spPr/>
      <dgm:t>
        <a:bodyPr/>
        <a:lstStyle/>
        <a:p>
          <a:endParaRPr lang="en-US"/>
        </a:p>
      </dgm:t>
    </dgm:pt>
    <dgm:pt modelId="{46F7EEDF-AD40-4BB6-83AF-961504C68B60}">
      <dgm:prSet/>
      <dgm:spPr/>
      <dgm:t>
        <a:bodyPr/>
        <a:lstStyle/>
        <a:p>
          <a:r>
            <a:rPr lang="en-US"/>
            <a:t>Go when Stop</a:t>
          </a:r>
        </a:p>
      </dgm:t>
    </dgm:pt>
    <dgm:pt modelId="{D6EF7DDE-35C5-42F6-A540-222F4EC894D1}" type="parTrans" cxnId="{20AE5CDF-2859-4637-B08D-E57F4CC9DA28}">
      <dgm:prSet/>
      <dgm:spPr/>
      <dgm:t>
        <a:bodyPr/>
        <a:lstStyle/>
        <a:p>
          <a:endParaRPr lang="en-US"/>
        </a:p>
      </dgm:t>
    </dgm:pt>
    <dgm:pt modelId="{4D25C436-87B6-44AE-B700-D411882B8873}" type="sibTrans" cxnId="{20AE5CDF-2859-4637-B08D-E57F4CC9DA28}">
      <dgm:prSet/>
      <dgm:spPr/>
      <dgm:t>
        <a:bodyPr/>
        <a:lstStyle/>
        <a:p>
          <a:endParaRPr lang="en-US"/>
        </a:p>
      </dgm:t>
    </dgm:pt>
    <dgm:pt modelId="{D5CABD6A-7D86-4CBA-83B1-BE76D0DB36BF}">
      <dgm:prSet/>
      <dgm:spPr/>
      <dgm:t>
        <a:bodyPr/>
        <a:lstStyle/>
        <a:p>
          <a:r>
            <a:rPr lang="en-US"/>
            <a:t>Stop when Go</a:t>
          </a:r>
        </a:p>
      </dgm:t>
    </dgm:pt>
    <dgm:pt modelId="{26372FC2-7B4C-4A58-93ED-57D4DE2F7DC4}" type="parTrans" cxnId="{FD0EC67C-92EB-4BE4-AB8A-CE9F64B22FFF}">
      <dgm:prSet/>
      <dgm:spPr/>
      <dgm:t>
        <a:bodyPr/>
        <a:lstStyle/>
        <a:p>
          <a:endParaRPr lang="en-US"/>
        </a:p>
      </dgm:t>
    </dgm:pt>
    <dgm:pt modelId="{1E5A0AB7-ADB1-4287-A8F6-A6F6857CF6B7}" type="sibTrans" cxnId="{FD0EC67C-92EB-4BE4-AB8A-CE9F64B22FFF}">
      <dgm:prSet/>
      <dgm:spPr/>
      <dgm:t>
        <a:bodyPr/>
        <a:lstStyle/>
        <a:p>
          <a:endParaRPr lang="en-US"/>
        </a:p>
      </dgm:t>
    </dgm:pt>
    <dgm:pt modelId="{CD68F5DC-5248-4B42-852A-02FF029DCA76}">
      <dgm:prSet/>
      <dgm:spPr/>
      <dgm:t>
        <a:bodyPr/>
        <a:lstStyle/>
        <a:p>
          <a:r>
            <a:rPr lang="en-US"/>
            <a:t>Difficult monitoring context of action</a:t>
          </a:r>
        </a:p>
      </dgm:t>
    </dgm:pt>
    <dgm:pt modelId="{9BFF8D24-7654-4D16-A8EC-22B5BC2B7674}" type="parTrans" cxnId="{95B310EB-DEBD-4E52-A6A9-F1F3250C94F6}">
      <dgm:prSet/>
      <dgm:spPr/>
      <dgm:t>
        <a:bodyPr/>
        <a:lstStyle/>
        <a:p>
          <a:endParaRPr lang="en-US"/>
        </a:p>
      </dgm:t>
    </dgm:pt>
    <dgm:pt modelId="{56C134E8-8A8D-4D31-B43F-D45DD1072549}" type="sibTrans" cxnId="{95B310EB-DEBD-4E52-A6A9-F1F3250C94F6}">
      <dgm:prSet/>
      <dgm:spPr/>
      <dgm:t>
        <a:bodyPr/>
        <a:lstStyle/>
        <a:p>
          <a:endParaRPr lang="en-US"/>
        </a:p>
      </dgm:t>
    </dgm:pt>
    <dgm:pt modelId="{95E74856-CD35-4B9D-9309-F734436A28BF}">
      <dgm:prSet/>
      <dgm:spPr/>
      <dgm:t>
        <a:bodyPr/>
        <a:lstStyle/>
        <a:p>
          <a:r>
            <a:rPr lang="en-US"/>
            <a:t>—tell or not tell joke, complain</a:t>
          </a:r>
        </a:p>
      </dgm:t>
    </dgm:pt>
    <dgm:pt modelId="{F694E836-EA90-45DE-A8AF-2DAC56F4680E}" type="parTrans" cxnId="{BC82D08E-7F2F-48A5-B765-A4F713F41687}">
      <dgm:prSet/>
      <dgm:spPr/>
      <dgm:t>
        <a:bodyPr/>
        <a:lstStyle/>
        <a:p>
          <a:endParaRPr lang="en-US"/>
        </a:p>
      </dgm:t>
    </dgm:pt>
    <dgm:pt modelId="{E4338A80-B961-4EED-8CA8-22FEC1A4C6A4}" type="sibTrans" cxnId="{BC82D08E-7F2F-48A5-B765-A4F713F41687}">
      <dgm:prSet/>
      <dgm:spPr/>
      <dgm:t>
        <a:bodyPr/>
        <a:lstStyle/>
        <a:p>
          <a:endParaRPr lang="en-US"/>
        </a:p>
      </dgm:t>
    </dgm:pt>
    <dgm:pt modelId="{62FE1255-A79D-484E-B7A1-EBFBC909D013}">
      <dgm:prSet/>
      <dgm:spPr/>
      <dgm:t>
        <a:bodyPr/>
        <a:lstStyle/>
        <a:p>
          <a:r>
            <a:rPr lang="en-US"/>
            <a:t>ADHD self-report:</a:t>
          </a:r>
        </a:p>
      </dgm:t>
    </dgm:pt>
    <dgm:pt modelId="{8A4B2885-1FDA-4CCE-9627-37BF7365793A}" type="parTrans" cxnId="{51317500-5077-4A5C-A2F9-1E81EFF1B9DF}">
      <dgm:prSet/>
      <dgm:spPr/>
      <dgm:t>
        <a:bodyPr/>
        <a:lstStyle/>
        <a:p>
          <a:endParaRPr lang="en-US"/>
        </a:p>
      </dgm:t>
    </dgm:pt>
    <dgm:pt modelId="{EBE81CF0-8328-4865-A810-2541589C595F}" type="sibTrans" cxnId="{51317500-5077-4A5C-A2F9-1E81EFF1B9DF}">
      <dgm:prSet/>
      <dgm:spPr/>
      <dgm:t>
        <a:bodyPr/>
        <a:lstStyle/>
        <a:p>
          <a:endParaRPr lang="en-US"/>
        </a:p>
      </dgm:t>
    </dgm:pt>
    <dgm:pt modelId="{11018AC8-6877-4B4D-BCBD-316F1E99F0FE}">
      <dgm:prSet/>
      <dgm:spPr/>
      <dgm:t>
        <a:bodyPr/>
        <a:lstStyle/>
        <a:p>
          <a:r>
            <a:rPr lang="en-US"/>
            <a:t>Inhibiting action</a:t>
          </a:r>
        </a:p>
      </dgm:t>
    </dgm:pt>
    <dgm:pt modelId="{31907C3E-13E2-4B24-AE21-B79DAAD737FE}" type="parTrans" cxnId="{67C3827C-3817-4C37-AD2F-FB03894D4C7D}">
      <dgm:prSet/>
      <dgm:spPr/>
      <dgm:t>
        <a:bodyPr/>
        <a:lstStyle/>
        <a:p>
          <a:endParaRPr lang="en-US"/>
        </a:p>
      </dgm:t>
    </dgm:pt>
    <dgm:pt modelId="{E68FA517-4EA1-437B-8A0B-BF9052173ED8}" type="sibTrans" cxnId="{67C3827C-3817-4C37-AD2F-FB03894D4C7D}">
      <dgm:prSet/>
      <dgm:spPr/>
      <dgm:t>
        <a:bodyPr/>
        <a:lstStyle/>
        <a:p>
          <a:endParaRPr lang="en-US"/>
        </a:p>
      </dgm:t>
    </dgm:pt>
    <dgm:pt modelId="{95542ED1-5705-4E81-98D0-F92D119C2384}">
      <dgm:prSet/>
      <dgm:spPr/>
      <dgm:t>
        <a:bodyPr/>
        <a:lstStyle/>
        <a:p>
          <a:r>
            <a:rPr lang="en-US"/>
            <a:t>Monitoring self</a:t>
          </a:r>
        </a:p>
      </dgm:t>
    </dgm:pt>
    <dgm:pt modelId="{C77917E9-07FE-4595-8E5B-128D24BCC790}" type="parTrans" cxnId="{B982920E-33D6-4514-A886-D47D945D9335}">
      <dgm:prSet/>
      <dgm:spPr/>
      <dgm:t>
        <a:bodyPr/>
        <a:lstStyle/>
        <a:p>
          <a:endParaRPr lang="en-US"/>
        </a:p>
      </dgm:t>
    </dgm:pt>
    <dgm:pt modelId="{92F2BFF1-6388-403E-B9B4-F8432B80220C}" type="sibTrans" cxnId="{B982920E-33D6-4514-A886-D47D945D9335}">
      <dgm:prSet/>
      <dgm:spPr/>
      <dgm:t>
        <a:bodyPr/>
        <a:lstStyle/>
        <a:p>
          <a:endParaRPr lang="en-US"/>
        </a:p>
      </dgm:t>
    </dgm:pt>
    <dgm:pt modelId="{D2C89BC3-C88B-4F7C-8436-0EDC81D6AA3F}">
      <dgm:prSet/>
      <dgm:spPr/>
      <dgm:t>
        <a:bodyPr/>
        <a:lstStyle/>
        <a:p>
          <a:r>
            <a:rPr lang="en-US"/>
            <a:t>Monitoring context</a:t>
          </a:r>
        </a:p>
      </dgm:t>
    </dgm:pt>
    <dgm:pt modelId="{D7932171-D0C2-4305-8093-CCBF46B3EBB9}" type="parTrans" cxnId="{D4819DE8-4A0E-4722-A24D-ED942B86DD63}">
      <dgm:prSet/>
      <dgm:spPr/>
      <dgm:t>
        <a:bodyPr/>
        <a:lstStyle/>
        <a:p>
          <a:endParaRPr lang="en-US"/>
        </a:p>
      </dgm:t>
    </dgm:pt>
    <dgm:pt modelId="{77074A4C-9C3E-4C86-B021-0181D4BCEE5F}" type="sibTrans" cxnId="{D4819DE8-4A0E-4722-A24D-ED942B86DD63}">
      <dgm:prSet/>
      <dgm:spPr/>
      <dgm:t>
        <a:bodyPr/>
        <a:lstStyle/>
        <a:p>
          <a:endParaRPr lang="en-US"/>
        </a:p>
      </dgm:t>
    </dgm:pt>
    <dgm:pt modelId="{A4F3DC1E-7651-4120-BEB1-03A62D694843}">
      <dgm:prSet/>
      <dgm:spPr/>
      <dgm:t>
        <a:bodyPr/>
        <a:lstStyle/>
        <a:p>
          <a:r>
            <a:rPr lang="en-US"/>
            <a:t>Taking action in appropriate way</a:t>
          </a:r>
        </a:p>
      </dgm:t>
    </dgm:pt>
    <dgm:pt modelId="{99AAC42A-0888-4446-9C74-434EEE7C30ED}" type="parTrans" cxnId="{B203CE63-61C3-407F-A844-2150221D2F22}">
      <dgm:prSet/>
      <dgm:spPr/>
      <dgm:t>
        <a:bodyPr/>
        <a:lstStyle/>
        <a:p>
          <a:endParaRPr lang="en-US"/>
        </a:p>
      </dgm:t>
    </dgm:pt>
    <dgm:pt modelId="{3F73A9F4-D794-412C-A41F-CB41B5EE2290}" type="sibTrans" cxnId="{B203CE63-61C3-407F-A844-2150221D2F22}">
      <dgm:prSet/>
      <dgm:spPr/>
      <dgm:t>
        <a:bodyPr/>
        <a:lstStyle/>
        <a:p>
          <a:endParaRPr lang="en-US"/>
        </a:p>
      </dgm:t>
    </dgm:pt>
    <dgm:pt modelId="{55A20AE1-0DE7-49EE-9BF4-211A9F8C01F1}" type="pres">
      <dgm:prSet presAssocID="{482F3BC7-0C9C-4030-9E3B-50E8289C4B99}" presName="Name0" presStyleCnt="0">
        <dgm:presLayoutVars>
          <dgm:dir/>
          <dgm:animLvl val="lvl"/>
          <dgm:resizeHandles val="exact"/>
        </dgm:presLayoutVars>
      </dgm:prSet>
      <dgm:spPr/>
    </dgm:pt>
    <dgm:pt modelId="{26481175-0C44-4B94-87A0-A330461E9F2B}" type="pres">
      <dgm:prSet presAssocID="{E9CFF4EE-8709-448E-A85E-BEDC9115E7B8}" presName="linNode" presStyleCnt="0"/>
      <dgm:spPr/>
    </dgm:pt>
    <dgm:pt modelId="{602C55E2-1B6F-4A98-9ECF-1A45A0E3FDE5}" type="pres">
      <dgm:prSet presAssocID="{E9CFF4EE-8709-448E-A85E-BEDC9115E7B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73B2017C-5A60-4F1C-ADB2-8A263E7E15C0}" type="pres">
      <dgm:prSet presAssocID="{E9CFF4EE-8709-448E-A85E-BEDC9115E7B8}" presName="descendantText" presStyleLbl="alignAccFollowNode1" presStyleIdx="0" presStyleCnt="3">
        <dgm:presLayoutVars>
          <dgm:bulletEnabled val="1"/>
        </dgm:presLayoutVars>
      </dgm:prSet>
      <dgm:spPr/>
    </dgm:pt>
    <dgm:pt modelId="{16ED337D-5D5C-41EA-862C-E3722A06136A}" type="pres">
      <dgm:prSet presAssocID="{1D247974-A4E6-470C-9C39-C7FD0EB5DD98}" presName="sp" presStyleCnt="0"/>
      <dgm:spPr/>
    </dgm:pt>
    <dgm:pt modelId="{9B1E7C5F-8E9D-41D1-A422-15D057F86A19}" type="pres">
      <dgm:prSet presAssocID="{CD68F5DC-5248-4B42-852A-02FF029DCA76}" presName="linNode" presStyleCnt="0"/>
      <dgm:spPr/>
    </dgm:pt>
    <dgm:pt modelId="{7E079735-9CE3-4278-B32B-1BCEB0360B1F}" type="pres">
      <dgm:prSet presAssocID="{CD68F5DC-5248-4B42-852A-02FF029DCA7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B55E973-F4AA-487F-B4DB-567DD0A2CB1F}" type="pres">
      <dgm:prSet presAssocID="{CD68F5DC-5248-4B42-852A-02FF029DCA76}" presName="descendantText" presStyleLbl="alignAccFollowNode1" presStyleIdx="1" presStyleCnt="3">
        <dgm:presLayoutVars>
          <dgm:bulletEnabled val="1"/>
        </dgm:presLayoutVars>
      </dgm:prSet>
      <dgm:spPr/>
    </dgm:pt>
    <dgm:pt modelId="{1EEBBB8B-1FBD-4280-8C33-D416D7BA00E3}" type="pres">
      <dgm:prSet presAssocID="{56C134E8-8A8D-4D31-B43F-D45DD1072549}" presName="sp" presStyleCnt="0"/>
      <dgm:spPr/>
    </dgm:pt>
    <dgm:pt modelId="{286C80CE-5474-4F60-991E-C9FF152B29C7}" type="pres">
      <dgm:prSet presAssocID="{62FE1255-A79D-484E-B7A1-EBFBC909D013}" presName="linNode" presStyleCnt="0"/>
      <dgm:spPr/>
    </dgm:pt>
    <dgm:pt modelId="{87F2E531-50BF-456E-9131-37A85793609D}" type="pres">
      <dgm:prSet presAssocID="{62FE1255-A79D-484E-B7A1-EBFBC909D013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268F3365-2E88-48BC-9FE9-095AAF67CC07}" type="pres">
      <dgm:prSet presAssocID="{62FE1255-A79D-484E-B7A1-EBFBC909D013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51317500-5077-4A5C-A2F9-1E81EFF1B9DF}" srcId="{482F3BC7-0C9C-4030-9E3B-50E8289C4B99}" destId="{62FE1255-A79D-484E-B7A1-EBFBC909D013}" srcOrd="2" destOrd="0" parTransId="{8A4B2885-1FDA-4CCE-9627-37BF7365793A}" sibTransId="{EBE81CF0-8328-4865-A810-2541589C595F}"/>
    <dgm:cxn modelId="{B982920E-33D6-4514-A886-D47D945D9335}" srcId="{62FE1255-A79D-484E-B7A1-EBFBC909D013}" destId="{95542ED1-5705-4E81-98D0-F92D119C2384}" srcOrd="1" destOrd="0" parTransId="{C77917E9-07FE-4595-8E5B-128D24BCC790}" sibTransId="{92F2BFF1-6388-403E-B9B4-F8432B80220C}"/>
    <dgm:cxn modelId="{A5F4DA13-051B-41D4-B187-DBD7080311B1}" type="presOf" srcId="{A4F3DC1E-7651-4120-BEB1-03A62D694843}" destId="{268F3365-2E88-48BC-9FE9-095AAF67CC07}" srcOrd="0" destOrd="3" presId="urn:microsoft.com/office/officeart/2005/8/layout/vList5"/>
    <dgm:cxn modelId="{EC5AA717-86BA-46A6-AC5F-9AA3F0650E40}" type="presOf" srcId="{95542ED1-5705-4E81-98D0-F92D119C2384}" destId="{268F3365-2E88-48BC-9FE9-095AAF67CC07}" srcOrd="0" destOrd="1" presId="urn:microsoft.com/office/officeart/2005/8/layout/vList5"/>
    <dgm:cxn modelId="{E8F36918-4934-4597-8A4E-4FA7457867A3}" type="presOf" srcId="{11018AC8-6877-4B4D-BCBD-316F1E99F0FE}" destId="{268F3365-2E88-48BC-9FE9-095AAF67CC07}" srcOrd="0" destOrd="0" presId="urn:microsoft.com/office/officeart/2005/8/layout/vList5"/>
    <dgm:cxn modelId="{B203CE63-61C3-407F-A844-2150221D2F22}" srcId="{62FE1255-A79D-484E-B7A1-EBFBC909D013}" destId="{A4F3DC1E-7651-4120-BEB1-03A62D694843}" srcOrd="3" destOrd="0" parTransId="{99AAC42A-0888-4446-9C74-434EEE7C30ED}" sibTransId="{3F73A9F4-D794-412C-A41F-CB41B5EE2290}"/>
    <dgm:cxn modelId="{A8583048-EEFA-4EB9-BCEA-F6B3BDA30156}" type="presOf" srcId="{62FE1255-A79D-484E-B7A1-EBFBC909D013}" destId="{87F2E531-50BF-456E-9131-37A85793609D}" srcOrd="0" destOrd="0" presId="urn:microsoft.com/office/officeart/2005/8/layout/vList5"/>
    <dgm:cxn modelId="{67C3827C-3817-4C37-AD2F-FB03894D4C7D}" srcId="{62FE1255-A79D-484E-B7A1-EBFBC909D013}" destId="{11018AC8-6877-4B4D-BCBD-316F1E99F0FE}" srcOrd="0" destOrd="0" parTransId="{31907C3E-13E2-4B24-AE21-B79DAAD737FE}" sibTransId="{E68FA517-4EA1-437B-8A0B-BF9052173ED8}"/>
    <dgm:cxn modelId="{FD0EC67C-92EB-4BE4-AB8A-CE9F64B22FFF}" srcId="{E9CFF4EE-8709-448E-A85E-BEDC9115E7B8}" destId="{D5CABD6A-7D86-4CBA-83B1-BE76D0DB36BF}" srcOrd="1" destOrd="0" parTransId="{26372FC2-7B4C-4A58-93ED-57D4DE2F7DC4}" sibTransId="{1E5A0AB7-ADB1-4287-A8F6-A6F6857CF6B7}"/>
    <dgm:cxn modelId="{42DE887D-F84C-490A-9918-4057E9514EA9}" type="presOf" srcId="{482F3BC7-0C9C-4030-9E3B-50E8289C4B99}" destId="{55A20AE1-0DE7-49EE-9BF4-211A9F8C01F1}" srcOrd="0" destOrd="0" presId="urn:microsoft.com/office/officeart/2005/8/layout/vList5"/>
    <dgm:cxn modelId="{5DCA7986-6CF6-43AF-8541-EF3C3E373013}" type="presOf" srcId="{46F7EEDF-AD40-4BB6-83AF-961504C68B60}" destId="{73B2017C-5A60-4F1C-ADB2-8A263E7E15C0}" srcOrd="0" destOrd="0" presId="urn:microsoft.com/office/officeart/2005/8/layout/vList5"/>
    <dgm:cxn modelId="{9B07BF8D-4499-4F27-9440-7DD8D316407A}" type="presOf" srcId="{E9CFF4EE-8709-448E-A85E-BEDC9115E7B8}" destId="{602C55E2-1B6F-4A98-9ECF-1A45A0E3FDE5}" srcOrd="0" destOrd="0" presId="urn:microsoft.com/office/officeart/2005/8/layout/vList5"/>
    <dgm:cxn modelId="{BC82D08E-7F2F-48A5-B765-A4F713F41687}" srcId="{CD68F5DC-5248-4B42-852A-02FF029DCA76}" destId="{95E74856-CD35-4B9D-9309-F734436A28BF}" srcOrd="0" destOrd="0" parTransId="{F694E836-EA90-45DE-A8AF-2DAC56F4680E}" sibTransId="{E4338A80-B961-4EED-8CA8-22FEC1A4C6A4}"/>
    <dgm:cxn modelId="{049706B8-739C-4384-AF00-F1AD0A76F42E}" srcId="{482F3BC7-0C9C-4030-9E3B-50E8289C4B99}" destId="{E9CFF4EE-8709-448E-A85E-BEDC9115E7B8}" srcOrd="0" destOrd="0" parTransId="{9FB020B7-C88E-4C66-9AB5-1C4C1A8687F5}" sibTransId="{1D247974-A4E6-470C-9C39-C7FD0EB5DD98}"/>
    <dgm:cxn modelId="{20AE5CDF-2859-4637-B08D-E57F4CC9DA28}" srcId="{E9CFF4EE-8709-448E-A85E-BEDC9115E7B8}" destId="{46F7EEDF-AD40-4BB6-83AF-961504C68B60}" srcOrd="0" destOrd="0" parTransId="{D6EF7DDE-35C5-42F6-A540-222F4EC894D1}" sibTransId="{4D25C436-87B6-44AE-B700-D411882B8873}"/>
    <dgm:cxn modelId="{001DBCE0-0B23-4D4F-9FC5-D7A850D9F558}" type="presOf" srcId="{D5CABD6A-7D86-4CBA-83B1-BE76D0DB36BF}" destId="{73B2017C-5A60-4F1C-ADB2-8A263E7E15C0}" srcOrd="0" destOrd="1" presId="urn:microsoft.com/office/officeart/2005/8/layout/vList5"/>
    <dgm:cxn modelId="{D4819DE8-4A0E-4722-A24D-ED942B86DD63}" srcId="{62FE1255-A79D-484E-B7A1-EBFBC909D013}" destId="{D2C89BC3-C88B-4F7C-8436-0EDC81D6AA3F}" srcOrd="2" destOrd="0" parTransId="{D7932171-D0C2-4305-8093-CCBF46B3EBB9}" sibTransId="{77074A4C-9C3E-4C86-B021-0181D4BCEE5F}"/>
    <dgm:cxn modelId="{F8D173E9-0F2B-4354-87C1-69545169EB5A}" type="presOf" srcId="{D2C89BC3-C88B-4F7C-8436-0EDC81D6AA3F}" destId="{268F3365-2E88-48BC-9FE9-095AAF67CC07}" srcOrd="0" destOrd="2" presId="urn:microsoft.com/office/officeart/2005/8/layout/vList5"/>
    <dgm:cxn modelId="{95B310EB-DEBD-4E52-A6A9-F1F3250C94F6}" srcId="{482F3BC7-0C9C-4030-9E3B-50E8289C4B99}" destId="{CD68F5DC-5248-4B42-852A-02FF029DCA76}" srcOrd="1" destOrd="0" parTransId="{9BFF8D24-7654-4D16-A8EC-22B5BC2B7674}" sibTransId="{56C134E8-8A8D-4D31-B43F-D45DD1072549}"/>
    <dgm:cxn modelId="{3CEB86F7-905C-485E-8395-A2422FF63791}" type="presOf" srcId="{95E74856-CD35-4B9D-9309-F734436A28BF}" destId="{3B55E973-F4AA-487F-B4DB-567DD0A2CB1F}" srcOrd="0" destOrd="0" presId="urn:microsoft.com/office/officeart/2005/8/layout/vList5"/>
    <dgm:cxn modelId="{2B8EAEFB-B34E-4877-8C23-AF1233F297A9}" type="presOf" srcId="{CD68F5DC-5248-4B42-852A-02FF029DCA76}" destId="{7E079735-9CE3-4278-B32B-1BCEB0360B1F}" srcOrd="0" destOrd="0" presId="urn:microsoft.com/office/officeart/2005/8/layout/vList5"/>
    <dgm:cxn modelId="{0AB1798B-1965-4407-9D63-2040DB4EA31E}" type="presParOf" srcId="{55A20AE1-0DE7-49EE-9BF4-211A9F8C01F1}" destId="{26481175-0C44-4B94-87A0-A330461E9F2B}" srcOrd="0" destOrd="0" presId="urn:microsoft.com/office/officeart/2005/8/layout/vList5"/>
    <dgm:cxn modelId="{0FC66421-3B4C-4F4E-8212-CFF0E7646F38}" type="presParOf" srcId="{26481175-0C44-4B94-87A0-A330461E9F2B}" destId="{602C55E2-1B6F-4A98-9ECF-1A45A0E3FDE5}" srcOrd="0" destOrd="0" presId="urn:microsoft.com/office/officeart/2005/8/layout/vList5"/>
    <dgm:cxn modelId="{106C52A3-DB32-4637-A8B6-8AB5F78235C9}" type="presParOf" srcId="{26481175-0C44-4B94-87A0-A330461E9F2B}" destId="{73B2017C-5A60-4F1C-ADB2-8A263E7E15C0}" srcOrd="1" destOrd="0" presId="urn:microsoft.com/office/officeart/2005/8/layout/vList5"/>
    <dgm:cxn modelId="{24FDE4DB-977F-4FC6-8AAE-57C975CDCE5B}" type="presParOf" srcId="{55A20AE1-0DE7-49EE-9BF4-211A9F8C01F1}" destId="{16ED337D-5D5C-41EA-862C-E3722A06136A}" srcOrd="1" destOrd="0" presId="urn:microsoft.com/office/officeart/2005/8/layout/vList5"/>
    <dgm:cxn modelId="{CADBC2B3-08E3-4B2B-8A64-3DCD556421A6}" type="presParOf" srcId="{55A20AE1-0DE7-49EE-9BF4-211A9F8C01F1}" destId="{9B1E7C5F-8E9D-41D1-A422-15D057F86A19}" srcOrd="2" destOrd="0" presId="urn:microsoft.com/office/officeart/2005/8/layout/vList5"/>
    <dgm:cxn modelId="{68AB6753-F5D5-41A8-9E1A-40526204167F}" type="presParOf" srcId="{9B1E7C5F-8E9D-41D1-A422-15D057F86A19}" destId="{7E079735-9CE3-4278-B32B-1BCEB0360B1F}" srcOrd="0" destOrd="0" presId="urn:microsoft.com/office/officeart/2005/8/layout/vList5"/>
    <dgm:cxn modelId="{9F7AD0FA-73F7-4B48-A262-BCCB83F26AE7}" type="presParOf" srcId="{9B1E7C5F-8E9D-41D1-A422-15D057F86A19}" destId="{3B55E973-F4AA-487F-B4DB-567DD0A2CB1F}" srcOrd="1" destOrd="0" presId="urn:microsoft.com/office/officeart/2005/8/layout/vList5"/>
    <dgm:cxn modelId="{88AB1ECD-2E23-42C1-AECA-A0DF35D3C6ED}" type="presParOf" srcId="{55A20AE1-0DE7-49EE-9BF4-211A9F8C01F1}" destId="{1EEBBB8B-1FBD-4280-8C33-D416D7BA00E3}" srcOrd="3" destOrd="0" presId="urn:microsoft.com/office/officeart/2005/8/layout/vList5"/>
    <dgm:cxn modelId="{C84A63F3-4ADC-49EA-B531-84DDBB0ADE04}" type="presParOf" srcId="{55A20AE1-0DE7-49EE-9BF4-211A9F8C01F1}" destId="{286C80CE-5474-4F60-991E-C9FF152B29C7}" srcOrd="4" destOrd="0" presId="urn:microsoft.com/office/officeart/2005/8/layout/vList5"/>
    <dgm:cxn modelId="{19E8BD1A-BE94-496E-B795-50F135AA79DF}" type="presParOf" srcId="{286C80CE-5474-4F60-991E-C9FF152B29C7}" destId="{87F2E531-50BF-456E-9131-37A85793609D}" srcOrd="0" destOrd="0" presId="urn:microsoft.com/office/officeart/2005/8/layout/vList5"/>
    <dgm:cxn modelId="{FDB4019A-1DC8-4A31-BD35-41F0A2B52145}" type="presParOf" srcId="{286C80CE-5474-4F60-991E-C9FF152B29C7}" destId="{268F3365-2E88-48BC-9FE9-095AAF67CC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4B6B62E-0C47-44AD-95C7-86856A780B01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14159B0-9CE4-4DAD-A8D1-EA25CC1181D9}">
      <dgm:prSet/>
      <dgm:spPr/>
      <dgm:t>
        <a:bodyPr/>
        <a:lstStyle/>
        <a:p>
          <a:r>
            <a:rPr lang="en-US"/>
            <a:t>The desired outcome?</a:t>
          </a:r>
        </a:p>
      </dgm:t>
    </dgm:pt>
    <dgm:pt modelId="{CD0AE7A0-26C0-4156-8173-ECC736E348C6}" type="parTrans" cxnId="{7E2A2153-7C85-4721-9DA8-E1A9F75E78D2}">
      <dgm:prSet/>
      <dgm:spPr/>
      <dgm:t>
        <a:bodyPr/>
        <a:lstStyle/>
        <a:p>
          <a:endParaRPr lang="en-US"/>
        </a:p>
      </dgm:t>
    </dgm:pt>
    <dgm:pt modelId="{17A754DE-669E-4AF7-AD55-DCF22F3F539C}" type="sibTrans" cxnId="{7E2A2153-7C85-4721-9DA8-E1A9F75E78D2}">
      <dgm:prSet/>
      <dgm:spPr/>
      <dgm:t>
        <a:bodyPr/>
        <a:lstStyle/>
        <a:p>
          <a:endParaRPr lang="en-US"/>
        </a:p>
      </dgm:t>
    </dgm:pt>
    <dgm:pt modelId="{A1F34F3B-DEF5-4793-8FB7-2CC92EFFC5E4}">
      <dgm:prSet/>
      <dgm:spPr/>
      <dgm:t>
        <a:bodyPr/>
        <a:lstStyle/>
        <a:p>
          <a:r>
            <a:rPr lang="en-US"/>
            <a:t>The problem that needs to be solved?</a:t>
          </a:r>
        </a:p>
      </dgm:t>
    </dgm:pt>
    <dgm:pt modelId="{CA08FC56-12D1-47EA-9E23-421B9CFC3CBC}" type="parTrans" cxnId="{5BFC90B8-5458-4ADC-9369-A6C2C00A00C3}">
      <dgm:prSet/>
      <dgm:spPr/>
      <dgm:t>
        <a:bodyPr/>
        <a:lstStyle/>
        <a:p>
          <a:endParaRPr lang="en-US"/>
        </a:p>
      </dgm:t>
    </dgm:pt>
    <dgm:pt modelId="{C5733B2D-4646-496F-AD01-CDEB5DD1EC34}" type="sibTrans" cxnId="{5BFC90B8-5458-4ADC-9369-A6C2C00A00C3}">
      <dgm:prSet/>
      <dgm:spPr/>
      <dgm:t>
        <a:bodyPr/>
        <a:lstStyle/>
        <a:p>
          <a:endParaRPr lang="en-US"/>
        </a:p>
      </dgm:t>
    </dgm:pt>
    <dgm:pt modelId="{04890E71-88F8-45AD-8C59-B15E10DEC869}">
      <dgm:prSet/>
      <dgm:spPr/>
      <dgm:t>
        <a:bodyPr/>
        <a:lstStyle/>
        <a:p>
          <a:r>
            <a:rPr lang="en-US"/>
            <a:t>Set the Goal.</a:t>
          </a:r>
        </a:p>
      </dgm:t>
    </dgm:pt>
    <dgm:pt modelId="{8882E3E5-CD33-4BA6-B756-8A713DD8C85F}" type="parTrans" cxnId="{7E92F05B-7357-4B0C-902C-FBA8D5D00D22}">
      <dgm:prSet/>
      <dgm:spPr/>
      <dgm:t>
        <a:bodyPr/>
        <a:lstStyle/>
        <a:p>
          <a:endParaRPr lang="en-US"/>
        </a:p>
      </dgm:t>
    </dgm:pt>
    <dgm:pt modelId="{00F35834-ECC4-4E3A-B92D-F9717CE021B6}" type="sibTrans" cxnId="{7E92F05B-7357-4B0C-902C-FBA8D5D00D22}">
      <dgm:prSet/>
      <dgm:spPr/>
      <dgm:t>
        <a:bodyPr/>
        <a:lstStyle/>
        <a:p>
          <a:endParaRPr lang="en-US"/>
        </a:p>
      </dgm:t>
    </dgm:pt>
    <dgm:pt modelId="{A03FBC1A-DFA0-43BB-87A7-237B4053B0AA}">
      <dgm:prSet/>
      <dgm:spPr/>
      <dgm:t>
        <a:bodyPr/>
        <a:lstStyle/>
        <a:p>
          <a:r>
            <a:rPr lang="en-US"/>
            <a:t>IDENTIFY the </a:t>
          </a:r>
          <a:r>
            <a:rPr lang="en-US" b="1"/>
            <a:t>actionable information</a:t>
          </a:r>
          <a:r>
            <a:rPr lang="en-US"/>
            <a:t>.</a:t>
          </a:r>
        </a:p>
      </dgm:t>
    </dgm:pt>
    <dgm:pt modelId="{96487299-2769-43BE-A001-758E25D426B7}" type="parTrans" cxnId="{07AFF443-DB21-40E3-8AD8-BFFFE4CEEE6C}">
      <dgm:prSet/>
      <dgm:spPr/>
      <dgm:t>
        <a:bodyPr/>
        <a:lstStyle/>
        <a:p>
          <a:endParaRPr lang="en-US"/>
        </a:p>
      </dgm:t>
    </dgm:pt>
    <dgm:pt modelId="{1E55843F-7B44-41A7-839B-6A752C8D8921}" type="sibTrans" cxnId="{07AFF443-DB21-40E3-8AD8-BFFFE4CEEE6C}">
      <dgm:prSet/>
      <dgm:spPr/>
      <dgm:t>
        <a:bodyPr/>
        <a:lstStyle/>
        <a:p>
          <a:endParaRPr lang="en-US"/>
        </a:p>
      </dgm:t>
    </dgm:pt>
    <dgm:pt modelId="{34DE02F3-8280-4DB6-8E9E-0E04BDF8E81C}">
      <dgm:prSet/>
      <dgm:spPr/>
      <dgm:t>
        <a:bodyPr/>
        <a:lstStyle/>
        <a:p>
          <a:r>
            <a:rPr lang="en-US"/>
            <a:t>Make a When-Then Action Plan</a:t>
          </a:r>
        </a:p>
      </dgm:t>
    </dgm:pt>
    <dgm:pt modelId="{B6036AD3-9B4E-4194-AA31-E746FA20366E}" type="parTrans" cxnId="{804F7CE4-F8E7-4775-9CFF-63E0E52ABE65}">
      <dgm:prSet/>
      <dgm:spPr/>
      <dgm:t>
        <a:bodyPr/>
        <a:lstStyle/>
        <a:p>
          <a:endParaRPr lang="en-US"/>
        </a:p>
      </dgm:t>
    </dgm:pt>
    <dgm:pt modelId="{9CB16060-FD27-4126-AA14-BF8B882C1500}" type="sibTrans" cxnId="{804F7CE4-F8E7-4775-9CFF-63E0E52ABE65}">
      <dgm:prSet/>
      <dgm:spPr/>
      <dgm:t>
        <a:bodyPr/>
        <a:lstStyle/>
        <a:p>
          <a:endParaRPr lang="en-US"/>
        </a:p>
      </dgm:t>
    </dgm:pt>
    <dgm:pt modelId="{365A336D-C335-4DE6-94A7-C59A79FBE02D}" type="pres">
      <dgm:prSet presAssocID="{04B6B62E-0C47-44AD-95C7-86856A780B01}" presName="diagram" presStyleCnt="0">
        <dgm:presLayoutVars>
          <dgm:dir/>
          <dgm:resizeHandles val="exact"/>
        </dgm:presLayoutVars>
      </dgm:prSet>
      <dgm:spPr/>
    </dgm:pt>
    <dgm:pt modelId="{BEBD1344-DE5D-4F7B-BFF0-2520D84F6160}" type="pres">
      <dgm:prSet presAssocID="{714159B0-9CE4-4DAD-A8D1-EA25CC1181D9}" presName="node" presStyleLbl="node1" presStyleIdx="0" presStyleCnt="5">
        <dgm:presLayoutVars>
          <dgm:bulletEnabled val="1"/>
        </dgm:presLayoutVars>
      </dgm:prSet>
      <dgm:spPr/>
    </dgm:pt>
    <dgm:pt modelId="{2E9B1096-3963-42BC-82F0-39E5E6434E88}" type="pres">
      <dgm:prSet presAssocID="{17A754DE-669E-4AF7-AD55-DCF22F3F539C}" presName="sibTrans" presStyleCnt="0"/>
      <dgm:spPr/>
    </dgm:pt>
    <dgm:pt modelId="{3D0447D8-B74A-458D-964A-F782B97F128F}" type="pres">
      <dgm:prSet presAssocID="{A1F34F3B-DEF5-4793-8FB7-2CC92EFFC5E4}" presName="node" presStyleLbl="node1" presStyleIdx="1" presStyleCnt="5">
        <dgm:presLayoutVars>
          <dgm:bulletEnabled val="1"/>
        </dgm:presLayoutVars>
      </dgm:prSet>
      <dgm:spPr/>
    </dgm:pt>
    <dgm:pt modelId="{4A231D12-02B7-46F3-ADBC-891CEDFF8328}" type="pres">
      <dgm:prSet presAssocID="{C5733B2D-4646-496F-AD01-CDEB5DD1EC34}" presName="sibTrans" presStyleCnt="0"/>
      <dgm:spPr/>
    </dgm:pt>
    <dgm:pt modelId="{D1AB69C5-0278-4C38-9C8E-D14725E4FBA2}" type="pres">
      <dgm:prSet presAssocID="{04890E71-88F8-45AD-8C59-B15E10DEC869}" presName="node" presStyleLbl="node1" presStyleIdx="2" presStyleCnt="5">
        <dgm:presLayoutVars>
          <dgm:bulletEnabled val="1"/>
        </dgm:presLayoutVars>
      </dgm:prSet>
      <dgm:spPr/>
    </dgm:pt>
    <dgm:pt modelId="{F2F142D3-0BBD-4BB2-9B80-91F69B4DDDBD}" type="pres">
      <dgm:prSet presAssocID="{00F35834-ECC4-4E3A-B92D-F9717CE021B6}" presName="sibTrans" presStyleCnt="0"/>
      <dgm:spPr/>
    </dgm:pt>
    <dgm:pt modelId="{BBD15889-339D-4994-AD6E-EE7E72BF6014}" type="pres">
      <dgm:prSet presAssocID="{A03FBC1A-DFA0-43BB-87A7-237B4053B0AA}" presName="node" presStyleLbl="node1" presStyleIdx="3" presStyleCnt="5">
        <dgm:presLayoutVars>
          <dgm:bulletEnabled val="1"/>
        </dgm:presLayoutVars>
      </dgm:prSet>
      <dgm:spPr/>
    </dgm:pt>
    <dgm:pt modelId="{B04D19F5-F880-4AB9-8396-723C36DCDED3}" type="pres">
      <dgm:prSet presAssocID="{1E55843F-7B44-41A7-839B-6A752C8D8921}" presName="sibTrans" presStyleCnt="0"/>
      <dgm:spPr/>
    </dgm:pt>
    <dgm:pt modelId="{14619999-801F-42C4-8547-8D3D2573C59F}" type="pres">
      <dgm:prSet presAssocID="{34DE02F3-8280-4DB6-8E9E-0E04BDF8E81C}" presName="node" presStyleLbl="node1" presStyleIdx="4" presStyleCnt="5">
        <dgm:presLayoutVars>
          <dgm:bulletEnabled val="1"/>
        </dgm:presLayoutVars>
      </dgm:prSet>
      <dgm:spPr/>
    </dgm:pt>
  </dgm:ptLst>
  <dgm:cxnLst>
    <dgm:cxn modelId="{EF446539-D2B2-47CD-B63F-5CA82D14F73C}" type="presOf" srcId="{A03FBC1A-DFA0-43BB-87A7-237B4053B0AA}" destId="{BBD15889-339D-4994-AD6E-EE7E72BF6014}" srcOrd="0" destOrd="0" presId="urn:microsoft.com/office/officeart/2005/8/layout/default"/>
    <dgm:cxn modelId="{7E92F05B-7357-4B0C-902C-FBA8D5D00D22}" srcId="{04B6B62E-0C47-44AD-95C7-86856A780B01}" destId="{04890E71-88F8-45AD-8C59-B15E10DEC869}" srcOrd="2" destOrd="0" parTransId="{8882E3E5-CD33-4BA6-B756-8A713DD8C85F}" sibTransId="{00F35834-ECC4-4E3A-B92D-F9717CE021B6}"/>
    <dgm:cxn modelId="{07AFF443-DB21-40E3-8AD8-BFFFE4CEEE6C}" srcId="{04B6B62E-0C47-44AD-95C7-86856A780B01}" destId="{A03FBC1A-DFA0-43BB-87A7-237B4053B0AA}" srcOrd="3" destOrd="0" parTransId="{96487299-2769-43BE-A001-758E25D426B7}" sibTransId="{1E55843F-7B44-41A7-839B-6A752C8D8921}"/>
    <dgm:cxn modelId="{E0A91C66-8181-489C-8F2D-C707413A7C46}" type="presOf" srcId="{04890E71-88F8-45AD-8C59-B15E10DEC869}" destId="{D1AB69C5-0278-4C38-9C8E-D14725E4FBA2}" srcOrd="0" destOrd="0" presId="urn:microsoft.com/office/officeart/2005/8/layout/default"/>
    <dgm:cxn modelId="{9716D549-9A81-4AE5-B9B5-8E9A6D22E66D}" type="presOf" srcId="{04B6B62E-0C47-44AD-95C7-86856A780B01}" destId="{365A336D-C335-4DE6-94A7-C59A79FBE02D}" srcOrd="0" destOrd="0" presId="urn:microsoft.com/office/officeart/2005/8/layout/default"/>
    <dgm:cxn modelId="{7E2A2153-7C85-4721-9DA8-E1A9F75E78D2}" srcId="{04B6B62E-0C47-44AD-95C7-86856A780B01}" destId="{714159B0-9CE4-4DAD-A8D1-EA25CC1181D9}" srcOrd="0" destOrd="0" parTransId="{CD0AE7A0-26C0-4156-8173-ECC736E348C6}" sibTransId="{17A754DE-669E-4AF7-AD55-DCF22F3F539C}"/>
    <dgm:cxn modelId="{5A9A4F77-8380-4471-A5C1-55112CECBBB9}" type="presOf" srcId="{34DE02F3-8280-4DB6-8E9E-0E04BDF8E81C}" destId="{14619999-801F-42C4-8547-8D3D2573C59F}" srcOrd="0" destOrd="0" presId="urn:microsoft.com/office/officeart/2005/8/layout/default"/>
    <dgm:cxn modelId="{5BFC90B8-5458-4ADC-9369-A6C2C00A00C3}" srcId="{04B6B62E-0C47-44AD-95C7-86856A780B01}" destId="{A1F34F3B-DEF5-4793-8FB7-2CC92EFFC5E4}" srcOrd="1" destOrd="0" parTransId="{CA08FC56-12D1-47EA-9E23-421B9CFC3CBC}" sibTransId="{C5733B2D-4646-496F-AD01-CDEB5DD1EC34}"/>
    <dgm:cxn modelId="{B8686BCE-E3AB-4C54-818A-A2802EA2F61B}" type="presOf" srcId="{714159B0-9CE4-4DAD-A8D1-EA25CC1181D9}" destId="{BEBD1344-DE5D-4F7B-BFF0-2520D84F6160}" srcOrd="0" destOrd="0" presId="urn:microsoft.com/office/officeart/2005/8/layout/default"/>
    <dgm:cxn modelId="{57E787DB-5140-472D-8820-F60ED5CFCE09}" type="presOf" srcId="{A1F34F3B-DEF5-4793-8FB7-2CC92EFFC5E4}" destId="{3D0447D8-B74A-458D-964A-F782B97F128F}" srcOrd="0" destOrd="0" presId="urn:microsoft.com/office/officeart/2005/8/layout/default"/>
    <dgm:cxn modelId="{804F7CE4-F8E7-4775-9CFF-63E0E52ABE65}" srcId="{04B6B62E-0C47-44AD-95C7-86856A780B01}" destId="{34DE02F3-8280-4DB6-8E9E-0E04BDF8E81C}" srcOrd="4" destOrd="0" parTransId="{B6036AD3-9B4E-4194-AA31-E746FA20366E}" sibTransId="{9CB16060-FD27-4126-AA14-BF8B882C1500}"/>
    <dgm:cxn modelId="{286C665D-C567-453A-B00D-D1751E1CB989}" type="presParOf" srcId="{365A336D-C335-4DE6-94A7-C59A79FBE02D}" destId="{BEBD1344-DE5D-4F7B-BFF0-2520D84F6160}" srcOrd="0" destOrd="0" presId="urn:microsoft.com/office/officeart/2005/8/layout/default"/>
    <dgm:cxn modelId="{A03233AB-8590-4906-BF72-838ABCCFCEEE}" type="presParOf" srcId="{365A336D-C335-4DE6-94A7-C59A79FBE02D}" destId="{2E9B1096-3963-42BC-82F0-39E5E6434E88}" srcOrd="1" destOrd="0" presId="urn:microsoft.com/office/officeart/2005/8/layout/default"/>
    <dgm:cxn modelId="{56E1840D-6358-49DA-9CCE-A768C9339892}" type="presParOf" srcId="{365A336D-C335-4DE6-94A7-C59A79FBE02D}" destId="{3D0447D8-B74A-458D-964A-F782B97F128F}" srcOrd="2" destOrd="0" presId="urn:microsoft.com/office/officeart/2005/8/layout/default"/>
    <dgm:cxn modelId="{89E9E0E7-22E6-4D2B-9D65-ACEE627B1512}" type="presParOf" srcId="{365A336D-C335-4DE6-94A7-C59A79FBE02D}" destId="{4A231D12-02B7-46F3-ADBC-891CEDFF8328}" srcOrd="3" destOrd="0" presId="urn:microsoft.com/office/officeart/2005/8/layout/default"/>
    <dgm:cxn modelId="{1BC764CF-2178-4773-8A89-216BFF3C36F8}" type="presParOf" srcId="{365A336D-C335-4DE6-94A7-C59A79FBE02D}" destId="{D1AB69C5-0278-4C38-9C8E-D14725E4FBA2}" srcOrd="4" destOrd="0" presId="urn:microsoft.com/office/officeart/2005/8/layout/default"/>
    <dgm:cxn modelId="{E23168C3-0E1A-4C17-8F50-214748B1EC95}" type="presParOf" srcId="{365A336D-C335-4DE6-94A7-C59A79FBE02D}" destId="{F2F142D3-0BBD-4BB2-9B80-91F69B4DDDBD}" srcOrd="5" destOrd="0" presId="urn:microsoft.com/office/officeart/2005/8/layout/default"/>
    <dgm:cxn modelId="{116E1F59-C890-4877-8F4B-D1BB28ABD6A9}" type="presParOf" srcId="{365A336D-C335-4DE6-94A7-C59A79FBE02D}" destId="{BBD15889-339D-4994-AD6E-EE7E72BF6014}" srcOrd="6" destOrd="0" presId="urn:microsoft.com/office/officeart/2005/8/layout/default"/>
    <dgm:cxn modelId="{FD42D0C8-EBF9-4280-B9EB-94B9FF2548F1}" type="presParOf" srcId="{365A336D-C335-4DE6-94A7-C59A79FBE02D}" destId="{B04D19F5-F880-4AB9-8396-723C36DCDED3}" srcOrd="7" destOrd="0" presId="urn:microsoft.com/office/officeart/2005/8/layout/default"/>
    <dgm:cxn modelId="{8865E917-CF0C-44BF-A910-ABF17C2D0852}" type="presParOf" srcId="{365A336D-C335-4DE6-94A7-C59A79FBE02D}" destId="{14619999-801F-42C4-8547-8D3D2573C59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39B34-CBE8-4755-9527-B8538E35D9A0}">
      <dsp:nvSpPr>
        <dsp:cNvPr id="0" name=""/>
        <dsp:cNvSpPr/>
      </dsp:nvSpPr>
      <dsp:spPr>
        <a:xfrm>
          <a:off x="3214" y="360005"/>
          <a:ext cx="2550318" cy="153019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Establish the goal</a:t>
          </a:r>
        </a:p>
      </dsp:txBody>
      <dsp:txXfrm>
        <a:off x="3214" y="360005"/>
        <a:ext cx="2550318" cy="1530191"/>
      </dsp:txXfrm>
    </dsp:sp>
    <dsp:sp modelId="{2F225098-80AD-44E2-9AA7-156CEAAE75C4}">
      <dsp:nvSpPr>
        <dsp:cNvPr id="0" name=""/>
        <dsp:cNvSpPr/>
      </dsp:nvSpPr>
      <dsp:spPr>
        <a:xfrm>
          <a:off x="2808565" y="360005"/>
          <a:ext cx="2550318" cy="1530191"/>
        </a:xfrm>
        <a:prstGeom prst="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Chunk it down</a:t>
          </a:r>
        </a:p>
      </dsp:txBody>
      <dsp:txXfrm>
        <a:off x="2808565" y="360005"/>
        <a:ext cx="2550318" cy="1530191"/>
      </dsp:txXfrm>
    </dsp:sp>
    <dsp:sp modelId="{FD4425D0-0AEF-4B4E-840C-BF276EC17D36}">
      <dsp:nvSpPr>
        <dsp:cNvPr id="0" name=""/>
        <dsp:cNvSpPr/>
      </dsp:nvSpPr>
      <dsp:spPr>
        <a:xfrm>
          <a:off x="5613915" y="360005"/>
          <a:ext cx="2550318" cy="1530191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Further chunk</a:t>
          </a:r>
        </a:p>
      </dsp:txBody>
      <dsp:txXfrm>
        <a:off x="5613915" y="360005"/>
        <a:ext cx="2550318" cy="1530191"/>
      </dsp:txXfrm>
    </dsp:sp>
    <dsp:sp modelId="{EE61C028-152F-46FA-9310-937DBAC71AD1}">
      <dsp:nvSpPr>
        <dsp:cNvPr id="0" name=""/>
        <dsp:cNvSpPr/>
      </dsp:nvSpPr>
      <dsp:spPr>
        <a:xfrm>
          <a:off x="8419266" y="360005"/>
          <a:ext cx="2550318" cy="1530191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Simple step by step  </a:t>
          </a:r>
        </a:p>
      </dsp:txBody>
      <dsp:txXfrm>
        <a:off x="8419266" y="360005"/>
        <a:ext cx="2550318" cy="1530191"/>
      </dsp:txXfrm>
    </dsp:sp>
    <dsp:sp modelId="{CFCA28D6-22ED-4E3D-99FA-FE21BEA9DA4C}">
      <dsp:nvSpPr>
        <dsp:cNvPr id="0" name=""/>
        <dsp:cNvSpPr/>
      </dsp:nvSpPr>
      <dsp:spPr>
        <a:xfrm>
          <a:off x="1405890" y="2145228"/>
          <a:ext cx="2550318" cy="1530191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Timelines</a:t>
          </a:r>
        </a:p>
      </dsp:txBody>
      <dsp:txXfrm>
        <a:off x="1405890" y="2145228"/>
        <a:ext cx="2550318" cy="1530191"/>
      </dsp:txXfrm>
    </dsp:sp>
    <dsp:sp modelId="{CBDA5DF4-C998-4160-9831-86DD87090EFF}">
      <dsp:nvSpPr>
        <dsp:cNvPr id="0" name=""/>
        <dsp:cNvSpPr/>
      </dsp:nvSpPr>
      <dsp:spPr>
        <a:xfrm>
          <a:off x="4211240" y="2145228"/>
          <a:ext cx="2550318" cy="1530191"/>
        </a:xfrm>
        <a:prstGeom prst="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Signposts</a:t>
          </a:r>
        </a:p>
      </dsp:txBody>
      <dsp:txXfrm>
        <a:off x="4211240" y="2145228"/>
        <a:ext cx="2550318" cy="1530191"/>
      </dsp:txXfrm>
    </dsp:sp>
    <dsp:sp modelId="{C5D71D3B-CE8E-42C2-9AAB-B28630641845}">
      <dsp:nvSpPr>
        <dsp:cNvPr id="0" name=""/>
        <dsp:cNvSpPr/>
      </dsp:nvSpPr>
      <dsp:spPr>
        <a:xfrm>
          <a:off x="7016591" y="2145228"/>
          <a:ext cx="2550318" cy="1530191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Monitor progress</a:t>
          </a:r>
        </a:p>
      </dsp:txBody>
      <dsp:txXfrm>
        <a:off x="7016591" y="2145228"/>
        <a:ext cx="2550318" cy="15301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B6C76-908E-46D1-9C6E-C705694225A8}">
      <dsp:nvSpPr>
        <dsp:cNvPr id="0" name=""/>
        <dsp:cNvSpPr/>
      </dsp:nvSpPr>
      <dsp:spPr>
        <a:xfrm>
          <a:off x="1036637" y="449"/>
          <a:ext cx="4146550" cy="5847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455" tIns="148517" rIns="80455" bIns="148517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Cue the action needed first</a:t>
          </a:r>
        </a:p>
      </dsp:txBody>
      <dsp:txXfrm>
        <a:off x="1036637" y="449"/>
        <a:ext cx="4146550" cy="584712"/>
      </dsp:txXfrm>
    </dsp:sp>
    <dsp:sp modelId="{3C8DB2BC-DC6C-479D-9E59-9473FAC3F4D0}">
      <dsp:nvSpPr>
        <dsp:cNvPr id="0" name=""/>
        <dsp:cNvSpPr/>
      </dsp:nvSpPr>
      <dsp:spPr>
        <a:xfrm>
          <a:off x="0" y="449"/>
          <a:ext cx="1036637" cy="5847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855" tIns="57757" rIns="54855" bIns="5775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Cue</a:t>
          </a:r>
        </a:p>
      </dsp:txBody>
      <dsp:txXfrm>
        <a:off x="0" y="449"/>
        <a:ext cx="1036637" cy="584712"/>
      </dsp:txXfrm>
    </dsp:sp>
    <dsp:sp modelId="{1CB77BBD-392D-4F26-A10F-09E5D11B138B}">
      <dsp:nvSpPr>
        <dsp:cNvPr id="0" name=""/>
        <dsp:cNvSpPr/>
      </dsp:nvSpPr>
      <dsp:spPr>
        <a:xfrm>
          <a:off x="1036637" y="620244"/>
          <a:ext cx="4146550" cy="5847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455" tIns="148517" rIns="80455" bIns="148517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Use engagement, novelty</a:t>
          </a:r>
        </a:p>
      </dsp:txBody>
      <dsp:txXfrm>
        <a:off x="1036637" y="620244"/>
        <a:ext cx="4146550" cy="584712"/>
      </dsp:txXfrm>
    </dsp:sp>
    <dsp:sp modelId="{830CCFF8-ECD0-47E4-A138-D601C002909E}">
      <dsp:nvSpPr>
        <dsp:cNvPr id="0" name=""/>
        <dsp:cNvSpPr/>
      </dsp:nvSpPr>
      <dsp:spPr>
        <a:xfrm>
          <a:off x="0" y="620244"/>
          <a:ext cx="1036637" cy="5847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855" tIns="57757" rIns="54855" bIns="5775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Use</a:t>
          </a:r>
        </a:p>
      </dsp:txBody>
      <dsp:txXfrm>
        <a:off x="0" y="620244"/>
        <a:ext cx="1036637" cy="584712"/>
      </dsp:txXfrm>
    </dsp:sp>
    <dsp:sp modelId="{24C36405-EFF2-49A5-B305-B5E47026DB36}">
      <dsp:nvSpPr>
        <dsp:cNvPr id="0" name=""/>
        <dsp:cNvSpPr/>
      </dsp:nvSpPr>
      <dsp:spPr>
        <a:xfrm>
          <a:off x="1036637" y="1240040"/>
          <a:ext cx="4146550" cy="5847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455" tIns="148517" rIns="80455" bIns="148517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Chunk—one small step</a:t>
          </a:r>
        </a:p>
      </dsp:txBody>
      <dsp:txXfrm>
        <a:off x="1036637" y="1240040"/>
        <a:ext cx="4146550" cy="584712"/>
      </dsp:txXfrm>
    </dsp:sp>
    <dsp:sp modelId="{BE1B0A0A-5DC8-4569-81CA-4F4FD8937848}">
      <dsp:nvSpPr>
        <dsp:cNvPr id="0" name=""/>
        <dsp:cNvSpPr/>
      </dsp:nvSpPr>
      <dsp:spPr>
        <a:xfrm>
          <a:off x="0" y="1240040"/>
          <a:ext cx="1036637" cy="5847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855" tIns="57757" rIns="54855" bIns="5775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Chunk</a:t>
          </a:r>
        </a:p>
      </dsp:txBody>
      <dsp:txXfrm>
        <a:off x="0" y="1240040"/>
        <a:ext cx="1036637" cy="584712"/>
      </dsp:txXfrm>
    </dsp:sp>
    <dsp:sp modelId="{F8824FB8-8430-4559-9116-20AE1A0BBBD2}">
      <dsp:nvSpPr>
        <dsp:cNvPr id="0" name=""/>
        <dsp:cNvSpPr/>
      </dsp:nvSpPr>
      <dsp:spPr>
        <a:xfrm>
          <a:off x="1036637" y="1859835"/>
          <a:ext cx="4146550" cy="5847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455" tIns="148517" rIns="80455" bIns="148517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Guess, practice, Time Timer</a:t>
          </a:r>
        </a:p>
      </dsp:txBody>
      <dsp:txXfrm>
        <a:off x="1036637" y="1859835"/>
        <a:ext cx="4146550" cy="584712"/>
      </dsp:txXfrm>
    </dsp:sp>
    <dsp:sp modelId="{BB8B3AAD-C55A-40D5-86C0-C8532F61B78B}">
      <dsp:nvSpPr>
        <dsp:cNvPr id="0" name=""/>
        <dsp:cNvSpPr/>
      </dsp:nvSpPr>
      <dsp:spPr>
        <a:xfrm>
          <a:off x="0" y="1859835"/>
          <a:ext cx="1036637" cy="5847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855" tIns="57757" rIns="54855" bIns="5775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Guess</a:t>
          </a:r>
        </a:p>
      </dsp:txBody>
      <dsp:txXfrm>
        <a:off x="0" y="1859835"/>
        <a:ext cx="1036637" cy="584712"/>
      </dsp:txXfrm>
    </dsp:sp>
    <dsp:sp modelId="{017C7EB9-D951-47DA-BE7F-EA620AFA23CC}">
      <dsp:nvSpPr>
        <dsp:cNvPr id="0" name=""/>
        <dsp:cNvSpPr/>
      </dsp:nvSpPr>
      <dsp:spPr>
        <a:xfrm>
          <a:off x="1036637" y="2479630"/>
          <a:ext cx="4146550" cy="5847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455" tIns="148517" rIns="80455" bIns="148517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Card sort practice, list steps, highlight key elements</a:t>
          </a:r>
        </a:p>
      </dsp:txBody>
      <dsp:txXfrm>
        <a:off x="1036637" y="2479630"/>
        <a:ext cx="4146550" cy="584712"/>
      </dsp:txXfrm>
    </dsp:sp>
    <dsp:sp modelId="{2E483A4B-1E97-467F-8C81-2E88FD9F97EF}">
      <dsp:nvSpPr>
        <dsp:cNvPr id="0" name=""/>
        <dsp:cNvSpPr/>
      </dsp:nvSpPr>
      <dsp:spPr>
        <a:xfrm>
          <a:off x="0" y="2479630"/>
          <a:ext cx="1036637" cy="5847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855" tIns="57757" rIns="54855" bIns="5775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Card</a:t>
          </a:r>
        </a:p>
      </dsp:txBody>
      <dsp:txXfrm>
        <a:off x="0" y="2479630"/>
        <a:ext cx="1036637" cy="584712"/>
      </dsp:txXfrm>
    </dsp:sp>
    <dsp:sp modelId="{45DE2052-55CF-4B84-BE26-41D28AF310C6}">
      <dsp:nvSpPr>
        <dsp:cNvPr id="0" name=""/>
        <dsp:cNvSpPr/>
      </dsp:nvSpPr>
      <dsp:spPr>
        <a:xfrm>
          <a:off x="1036637" y="3099425"/>
          <a:ext cx="4146550" cy="5847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455" tIns="148517" rIns="80455" bIns="148517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Monitor as go </a:t>
          </a:r>
        </a:p>
      </dsp:txBody>
      <dsp:txXfrm>
        <a:off x="1036637" y="3099425"/>
        <a:ext cx="4146550" cy="584712"/>
      </dsp:txXfrm>
    </dsp:sp>
    <dsp:sp modelId="{8EA1BBD5-C83F-4AB5-8CD7-37B02CF7F4BB}">
      <dsp:nvSpPr>
        <dsp:cNvPr id="0" name=""/>
        <dsp:cNvSpPr/>
      </dsp:nvSpPr>
      <dsp:spPr>
        <a:xfrm>
          <a:off x="0" y="3099425"/>
          <a:ext cx="1036637" cy="5847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855" tIns="57757" rIns="54855" bIns="5775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Monitor</a:t>
          </a:r>
        </a:p>
      </dsp:txBody>
      <dsp:txXfrm>
        <a:off x="0" y="3099425"/>
        <a:ext cx="1036637" cy="5847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53FF0-AA81-481E-9CD9-5D068E2A77E0}">
      <dsp:nvSpPr>
        <dsp:cNvPr id="0" name=""/>
        <dsp:cNvSpPr/>
      </dsp:nvSpPr>
      <dsp:spPr>
        <a:xfrm>
          <a:off x="0" y="1529"/>
          <a:ext cx="5157787" cy="77505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64FE59-3DEA-4613-95B3-4B869E0A3C9D}">
      <dsp:nvSpPr>
        <dsp:cNvPr id="0" name=""/>
        <dsp:cNvSpPr/>
      </dsp:nvSpPr>
      <dsp:spPr>
        <a:xfrm>
          <a:off x="234455" y="175917"/>
          <a:ext cx="426282" cy="4262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488F5-2ABF-434F-996D-72C7DF28CC34}">
      <dsp:nvSpPr>
        <dsp:cNvPr id="0" name=""/>
        <dsp:cNvSpPr/>
      </dsp:nvSpPr>
      <dsp:spPr>
        <a:xfrm>
          <a:off x="895192" y="1529"/>
          <a:ext cx="4262594" cy="775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027" tIns="82027" rIns="82027" bIns="8202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Selection—apple of the eye?</a:t>
          </a:r>
        </a:p>
      </dsp:txBody>
      <dsp:txXfrm>
        <a:off x="895192" y="1529"/>
        <a:ext cx="4262594" cy="775058"/>
      </dsp:txXfrm>
    </dsp:sp>
    <dsp:sp modelId="{DBA1BB16-6038-4A0E-916D-63C7B66F00DD}">
      <dsp:nvSpPr>
        <dsp:cNvPr id="0" name=""/>
        <dsp:cNvSpPr/>
      </dsp:nvSpPr>
      <dsp:spPr>
        <a:xfrm>
          <a:off x="0" y="970352"/>
          <a:ext cx="5157787" cy="77505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EAE57B-23AE-463E-9BEA-A5794FAA6E1B}">
      <dsp:nvSpPr>
        <dsp:cNvPr id="0" name=""/>
        <dsp:cNvSpPr/>
      </dsp:nvSpPr>
      <dsp:spPr>
        <a:xfrm>
          <a:off x="234455" y="1144741"/>
          <a:ext cx="426282" cy="4262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11AF54-3529-4CF2-90C2-CB278D476464}">
      <dsp:nvSpPr>
        <dsp:cNvPr id="0" name=""/>
        <dsp:cNvSpPr/>
      </dsp:nvSpPr>
      <dsp:spPr>
        <a:xfrm>
          <a:off x="895192" y="970352"/>
          <a:ext cx="4262594" cy="775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027" tIns="82027" rIns="82027" bIns="8202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Screening out distracting stimuli</a:t>
          </a:r>
        </a:p>
      </dsp:txBody>
      <dsp:txXfrm>
        <a:off x="895192" y="970352"/>
        <a:ext cx="4262594" cy="775058"/>
      </dsp:txXfrm>
    </dsp:sp>
    <dsp:sp modelId="{72DE8ADA-F0BE-4D27-B223-23C36126F7D1}">
      <dsp:nvSpPr>
        <dsp:cNvPr id="0" name=""/>
        <dsp:cNvSpPr/>
      </dsp:nvSpPr>
      <dsp:spPr>
        <a:xfrm>
          <a:off x="0" y="1939176"/>
          <a:ext cx="5157787" cy="77505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B298B6-817B-425C-9668-09394B304737}">
      <dsp:nvSpPr>
        <dsp:cNvPr id="0" name=""/>
        <dsp:cNvSpPr/>
      </dsp:nvSpPr>
      <dsp:spPr>
        <a:xfrm>
          <a:off x="234455" y="2113564"/>
          <a:ext cx="426282" cy="42628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B857A5-D548-4E4F-B96F-AF937C18D911}">
      <dsp:nvSpPr>
        <dsp:cNvPr id="0" name=""/>
        <dsp:cNvSpPr/>
      </dsp:nvSpPr>
      <dsp:spPr>
        <a:xfrm>
          <a:off x="895192" y="1939176"/>
          <a:ext cx="4262594" cy="775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027" tIns="82027" rIns="82027" bIns="8202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Hyperfocus—lock on interests, lock on because focus chills them out</a:t>
          </a:r>
        </a:p>
      </dsp:txBody>
      <dsp:txXfrm>
        <a:off x="895192" y="1939176"/>
        <a:ext cx="4262594" cy="775058"/>
      </dsp:txXfrm>
    </dsp:sp>
    <dsp:sp modelId="{EEF31722-1517-42C7-B481-05E8DFBF4D1C}">
      <dsp:nvSpPr>
        <dsp:cNvPr id="0" name=""/>
        <dsp:cNvSpPr/>
      </dsp:nvSpPr>
      <dsp:spPr>
        <a:xfrm>
          <a:off x="0" y="2907999"/>
          <a:ext cx="5157787" cy="77505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9B7011-3D90-4DB3-8CFE-0E9EE328E7E5}">
      <dsp:nvSpPr>
        <dsp:cNvPr id="0" name=""/>
        <dsp:cNvSpPr/>
      </dsp:nvSpPr>
      <dsp:spPr>
        <a:xfrm>
          <a:off x="234455" y="3082388"/>
          <a:ext cx="426282" cy="42628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6EC3C-C498-462A-B135-8033ACA6026A}">
      <dsp:nvSpPr>
        <dsp:cNvPr id="0" name=""/>
        <dsp:cNvSpPr/>
      </dsp:nvSpPr>
      <dsp:spPr>
        <a:xfrm>
          <a:off x="895192" y="2907999"/>
          <a:ext cx="4262594" cy="775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027" tIns="82027" rIns="82027" bIns="8202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Shifting when needed</a:t>
          </a:r>
        </a:p>
      </dsp:txBody>
      <dsp:txXfrm>
        <a:off x="895192" y="2907999"/>
        <a:ext cx="4262594" cy="7750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B1B0F-46B5-43B6-9503-6D0E2B171741}">
      <dsp:nvSpPr>
        <dsp:cNvPr id="0" name=""/>
        <dsp:cNvSpPr/>
      </dsp:nvSpPr>
      <dsp:spPr>
        <a:xfrm>
          <a:off x="0" y="83131"/>
          <a:ext cx="5157787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Frequently drowsy</a:t>
          </a:r>
        </a:p>
      </dsp:txBody>
      <dsp:txXfrm>
        <a:off x="22246" y="105377"/>
        <a:ext cx="5113295" cy="411223"/>
      </dsp:txXfrm>
    </dsp:sp>
    <dsp:sp modelId="{B7914469-7899-46B6-982F-19C67D61401A}">
      <dsp:nvSpPr>
        <dsp:cNvPr id="0" name=""/>
        <dsp:cNvSpPr/>
      </dsp:nvSpPr>
      <dsp:spPr>
        <a:xfrm>
          <a:off x="0" y="593566"/>
          <a:ext cx="5157787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Listening, reading, writing</a:t>
          </a:r>
        </a:p>
      </dsp:txBody>
      <dsp:txXfrm>
        <a:off x="22246" y="615812"/>
        <a:ext cx="5113295" cy="411223"/>
      </dsp:txXfrm>
    </dsp:sp>
    <dsp:sp modelId="{F08D14DA-8BD3-4540-8257-8ABA30D280BC}">
      <dsp:nvSpPr>
        <dsp:cNvPr id="0" name=""/>
        <dsp:cNvSpPr/>
      </dsp:nvSpPr>
      <dsp:spPr>
        <a:xfrm>
          <a:off x="0" y="1104001"/>
          <a:ext cx="5157787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Chronic difficulties sustaining alertness</a:t>
          </a:r>
        </a:p>
      </dsp:txBody>
      <dsp:txXfrm>
        <a:off x="22246" y="1126247"/>
        <a:ext cx="5113295" cy="411223"/>
      </dsp:txXfrm>
    </dsp:sp>
    <dsp:sp modelId="{E82E71DD-3AED-4889-9482-A16E69B7D430}">
      <dsp:nvSpPr>
        <dsp:cNvPr id="0" name=""/>
        <dsp:cNvSpPr/>
      </dsp:nvSpPr>
      <dsp:spPr>
        <a:xfrm>
          <a:off x="0" y="1614436"/>
          <a:ext cx="5157787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Difficulty falling asleep at night</a:t>
          </a:r>
        </a:p>
      </dsp:txBody>
      <dsp:txXfrm>
        <a:off x="22246" y="1636682"/>
        <a:ext cx="5113295" cy="411223"/>
      </dsp:txXfrm>
    </dsp:sp>
    <dsp:sp modelId="{E32F0BFA-D766-4D79-8926-8404BF403C9C}">
      <dsp:nvSpPr>
        <dsp:cNvPr id="0" name=""/>
        <dsp:cNvSpPr/>
      </dsp:nvSpPr>
      <dsp:spPr>
        <a:xfrm>
          <a:off x="0" y="2124871"/>
          <a:ext cx="5157787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Slow processing speed makes tasks take longer</a:t>
          </a:r>
        </a:p>
      </dsp:txBody>
      <dsp:txXfrm>
        <a:off x="22246" y="2147117"/>
        <a:ext cx="5113295" cy="411223"/>
      </dsp:txXfrm>
    </dsp:sp>
    <dsp:sp modelId="{69EF5334-9FBA-4061-8AFB-7487AA04ABC8}">
      <dsp:nvSpPr>
        <dsp:cNvPr id="0" name=""/>
        <dsp:cNvSpPr/>
      </dsp:nvSpPr>
      <dsp:spPr>
        <a:xfrm>
          <a:off x="0" y="2635306"/>
          <a:ext cx="5157787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Reread due to attention</a:t>
          </a:r>
        </a:p>
      </dsp:txBody>
      <dsp:txXfrm>
        <a:off x="22246" y="2657552"/>
        <a:ext cx="5113295" cy="411223"/>
      </dsp:txXfrm>
    </dsp:sp>
    <dsp:sp modelId="{E72C43BC-0412-4274-A643-E03E2E6685E6}">
      <dsp:nvSpPr>
        <dsp:cNvPr id="0" name=""/>
        <dsp:cNvSpPr/>
      </dsp:nvSpPr>
      <dsp:spPr>
        <a:xfrm>
          <a:off x="0" y="3145741"/>
          <a:ext cx="5157787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Too fast on demanding tasks (errors)</a:t>
          </a:r>
        </a:p>
      </dsp:txBody>
      <dsp:txXfrm>
        <a:off x="22246" y="3167987"/>
        <a:ext cx="5113295" cy="4112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7FB83E-C9E1-44E3-B34B-FAFE8DB111B0}">
      <dsp:nvSpPr>
        <dsp:cNvPr id="0" name=""/>
        <dsp:cNvSpPr/>
      </dsp:nvSpPr>
      <dsp:spPr>
        <a:xfrm>
          <a:off x="7614" y="546368"/>
          <a:ext cx="847546" cy="84754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B2BAE3-A39E-4120-9256-B2D3FECAA06A}">
      <dsp:nvSpPr>
        <dsp:cNvPr id="0" name=""/>
        <dsp:cNvSpPr/>
      </dsp:nvSpPr>
      <dsp:spPr>
        <a:xfrm>
          <a:off x="7614" y="1485314"/>
          <a:ext cx="2421562" cy="363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/>
            <a:t>Do 1 thing at a time</a:t>
          </a:r>
        </a:p>
      </dsp:txBody>
      <dsp:txXfrm>
        <a:off x="7614" y="1485314"/>
        <a:ext cx="2421562" cy="363234"/>
      </dsp:txXfrm>
    </dsp:sp>
    <dsp:sp modelId="{18D71F61-50FF-4809-A452-F18FB31F677C}">
      <dsp:nvSpPr>
        <dsp:cNvPr id="0" name=""/>
        <dsp:cNvSpPr/>
      </dsp:nvSpPr>
      <dsp:spPr>
        <a:xfrm>
          <a:off x="7614" y="1891059"/>
          <a:ext cx="2421562" cy="780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Turn off notifications on all devices</a:t>
          </a:r>
        </a:p>
      </dsp:txBody>
      <dsp:txXfrm>
        <a:off x="7614" y="1891059"/>
        <a:ext cx="2421562" cy="780859"/>
      </dsp:txXfrm>
    </dsp:sp>
    <dsp:sp modelId="{9F5E1406-30D8-4BC0-BE4C-6546B3A38152}">
      <dsp:nvSpPr>
        <dsp:cNvPr id="0" name=""/>
        <dsp:cNvSpPr/>
      </dsp:nvSpPr>
      <dsp:spPr>
        <a:xfrm>
          <a:off x="2852950" y="546368"/>
          <a:ext cx="847546" cy="84754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285EA3-F8EF-4EE0-9EFE-33F056CC247C}">
      <dsp:nvSpPr>
        <dsp:cNvPr id="0" name=""/>
        <dsp:cNvSpPr/>
      </dsp:nvSpPr>
      <dsp:spPr>
        <a:xfrm>
          <a:off x="2852950" y="1485314"/>
          <a:ext cx="2421562" cy="363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/>
            <a:t>Group similar tasks</a:t>
          </a:r>
        </a:p>
      </dsp:txBody>
      <dsp:txXfrm>
        <a:off x="2852950" y="1485314"/>
        <a:ext cx="2421562" cy="363234"/>
      </dsp:txXfrm>
    </dsp:sp>
    <dsp:sp modelId="{35CD3D60-06F4-49B0-9BB4-7885E9116B04}">
      <dsp:nvSpPr>
        <dsp:cNvPr id="0" name=""/>
        <dsp:cNvSpPr/>
      </dsp:nvSpPr>
      <dsp:spPr>
        <a:xfrm>
          <a:off x="2852950" y="1891059"/>
          <a:ext cx="2421562" cy="780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Batching  (all writing tasks or phone calls)</a:t>
          </a:r>
        </a:p>
      </dsp:txBody>
      <dsp:txXfrm>
        <a:off x="2852950" y="1891059"/>
        <a:ext cx="2421562" cy="780859"/>
      </dsp:txXfrm>
    </dsp:sp>
    <dsp:sp modelId="{1DADA489-BF6E-4207-A6B2-A138F6030608}">
      <dsp:nvSpPr>
        <dsp:cNvPr id="0" name=""/>
        <dsp:cNvSpPr/>
      </dsp:nvSpPr>
      <dsp:spPr>
        <a:xfrm>
          <a:off x="5698286" y="546368"/>
          <a:ext cx="847546" cy="84754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EC90E2-543D-4FB7-9A1A-38DC6F73FCAF}">
      <dsp:nvSpPr>
        <dsp:cNvPr id="0" name=""/>
        <dsp:cNvSpPr/>
      </dsp:nvSpPr>
      <dsp:spPr>
        <a:xfrm>
          <a:off x="5698286" y="1485314"/>
          <a:ext cx="2421562" cy="363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/>
            <a:t>Focus on present</a:t>
          </a:r>
        </a:p>
      </dsp:txBody>
      <dsp:txXfrm>
        <a:off x="5698286" y="1485314"/>
        <a:ext cx="2421562" cy="363234"/>
      </dsp:txXfrm>
    </dsp:sp>
    <dsp:sp modelId="{ADDD19C7-1F9E-4178-9174-52AAEEC8D0E6}">
      <dsp:nvSpPr>
        <dsp:cNvPr id="0" name=""/>
        <dsp:cNvSpPr/>
      </dsp:nvSpPr>
      <dsp:spPr>
        <a:xfrm>
          <a:off x="5698286" y="1891059"/>
          <a:ext cx="2421562" cy="780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Pomodoro method—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Short laser focused bursts of attention. Set timer. Break.</a:t>
          </a:r>
        </a:p>
      </dsp:txBody>
      <dsp:txXfrm>
        <a:off x="5698286" y="1891059"/>
        <a:ext cx="2421562" cy="780859"/>
      </dsp:txXfrm>
    </dsp:sp>
    <dsp:sp modelId="{07430455-2004-462F-AD67-2FA0551E88DE}">
      <dsp:nvSpPr>
        <dsp:cNvPr id="0" name=""/>
        <dsp:cNvSpPr/>
      </dsp:nvSpPr>
      <dsp:spPr>
        <a:xfrm>
          <a:off x="8543622" y="546368"/>
          <a:ext cx="847546" cy="84754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632D38-C6C6-481D-80BA-8AAD38803A85}">
      <dsp:nvSpPr>
        <dsp:cNvPr id="0" name=""/>
        <dsp:cNvSpPr/>
      </dsp:nvSpPr>
      <dsp:spPr>
        <a:xfrm>
          <a:off x="8543622" y="1485314"/>
          <a:ext cx="2421562" cy="363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/>
            <a:t>Give yourself a break</a:t>
          </a:r>
        </a:p>
      </dsp:txBody>
      <dsp:txXfrm>
        <a:off x="8543622" y="1485314"/>
        <a:ext cx="2421562" cy="363234"/>
      </dsp:txXfrm>
    </dsp:sp>
    <dsp:sp modelId="{0C58FDEA-A675-4DE0-B6F6-041F662B77EA}">
      <dsp:nvSpPr>
        <dsp:cNvPr id="0" name=""/>
        <dsp:cNvSpPr/>
      </dsp:nvSpPr>
      <dsp:spPr>
        <a:xfrm>
          <a:off x="8543622" y="1891059"/>
          <a:ext cx="2421562" cy="780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Nature walk, beverage, music….</a:t>
          </a:r>
        </a:p>
      </dsp:txBody>
      <dsp:txXfrm>
        <a:off x="8543622" y="1891059"/>
        <a:ext cx="2421562" cy="7808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2017C-5A60-4F1C-ADB2-8A263E7E15C0}">
      <dsp:nvSpPr>
        <dsp:cNvPr id="0" name=""/>
        <dsp:cNvSpPr/>
      </dsp:nvSpPr>
      <dsp:spPr>
        <a:xfrm rot="5400000">
          <a:off x="3032328" y="-1054984"/>
          <a:ext cx="949932" cy="330098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Go when Stop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Stop when Go</a:t>
          </a:r>
        </a:p>
      </dsp:txBody>
      <dsp:txXfrm rot="-5400000">
        <a:off x="1856803" y="166913"/>
        <a:ext cx="3254611" cy="857188"/>
      </dsp:txXfrm>
    </dsp:sp>
    <dsp:sp modelId="{602C55E2-1B6F-4A98-9ECF-1A45A0E3FDE5}">
      <dsp:nvSpPr>
        <dsp:cNvPr id="0" name=""/>
        <dsp:cNvSpPr/>
      </dsp:nvSpPr>
      <dsp:spPr>
        <a:xfrm>
          <a:off x="0" y="1799"/>
          <a:ext cx="1856803" cy="11874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Impaired ability to inhibit</a:t>
          </a:r>
        </a:p>
      </dsp:txBody>
      <dsp:txXfrm>
        <a:off x="57965" y="59764"/>
        <a:ext cx="1740873" cy="1071486"/>
      </dsp:txXfrm>
    </dsp:sp>
    <dsp:sp modelId="{3B55E973-F4AA-487F-B4DB-567DD0A2CB1F}">
      <dsp:nvSpPr>
        <dsp:cNvPr id="0" name=""/>
        <dsp:cNvSpPr/>
      </dsp:nvSpPr>
      <dsp:spPr>
        <a:xfrm rot="5400000">
          <a:off x="3032328" y="191802"/>
          <a:ext cx="949932" cy="330098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—tell or not tell joke, complain</a:t>
          </a:r>
        </a:p>
      </dsp:txBody>
      <dsp:txXfrm rot="-5400000">
        <a:off x="1856803" y="1413699"/>
        <a:ext cx="3254611" cy="857188"/>
      </dsp:txXfrm>
    </dsp:sp>
    <dsp:sp modelId="{7E079735-9CE3-4278-B32B-1BCEB0360B1F}">
      <dsp:nvSpPr>
        <dsp:cNvPr id="0" name=""/>
        <dsp:cNvSpPr/>
      </dsp:nvSpPr>
      <dsp:spPr>
        <a:xfrm>
          <a:off x="0" y="1248585"/>
          <a:ext cx="1856803" cy="11874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Difficult monitoring context of action</a:t>
          </a:r>
        </a:p>
      </dsp:txBody>
      <dsp:txXfrm>
        <a:off x="57965" y="1306550"/>
        <a:ext cx="1740873" cy="1071486"/>
      </dsp:txXfrm>
    </dsp:sp>
    <dsp:sp modelId="{268F3365-2E88-48BC-9FE9-095AAF67CC07}">
      <dsp:nvSpPr>
        <dsp:cNvPr id="0" name=""/>
        <dsp:cNvSpPr/>
      </dsp:nvSpPr>
      <dsp:spPr>
        <a:xfrm rot="5400000">
          <a:off x="3032328" y="1438589"/>
          <a:ext cx="949932" cy="330098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Inhibiting action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Monitoring self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Monitoring context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Taking action in appropriate way</a:t>
          </a:r>
        </a:p>
      </dsp:txBody>
      <dsp:txXfrm rot="-5400000">
        <a:off x="1856803" y="2660486"/>
        <a:ext cx="3254611" cy="857188"/>
      </dsp:txXfrm>
    </dsp:sp>
    <dsp:sp modelId="{87F2E531-50BF-456E-9131-37A85793609D}">
      <dsp:nvSpPr>
        <dsp:cNvPr id="0" name=""/>
        <dsp:cNvSpPr/>
      </dsp:nvSpPr>
      <dsp:spPr>
        <a:xfrm>
          <a:off x="0" y="2495372"/>
          <a:ext cx="1856803" cy="11874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ADHD self-report:</a:t>
          </a:r>
        </a:p>
      </dsp:txBody>
      <dsp:txXfrm>
        <a:off x="57965" y="2553337"/>
        <a:ext cx="1740873" cy="10714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D1344-DE5D-4F7B-BFF0-2520D84F6160}">
      <dsp:nvSpPr>
        <dsp:cNvPr id="0" name=""/>
        <dsp:cNvSpPr/>
      </dsp:nvSpPr>
      <dsp:spPr>
        <a:xfrm>
          <a:off x="0" y="215120"/>
          <a:ext cx="3428999" cy="2057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The desired outcome?</a:t>
          </a:r>
        </a:p>
      </dsp:txBody>
      <dsp:txXfrm>
        <a:off x="0" y="215120"/>
        <a:ext cx="3428999" cy="2057400"/>
      </dsp:txXfrm>
    </dsp:sp>
    <dsp:sp modelId="{3D0447D8-B74A-458D-964A-F782B97F128F}">
      <dsp:nvSpPr>
        <dsp:cNvPr id="0" name=""/>
        <dsp:cNvSpPr/>
      </dsp:nvSpPr>
      <dsp:spPr>
        <a:xfrm>
          <a:off x="3771900" y="215120"/>
          <a:ext cx="3428999" cy="2057400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The problem that needs to be solved?</a:t>
          </a:r>
        </a:p>
      </dsp:txBody>
      <dsp:txXfrm>
        <a:off x="3771900" y="215120"/>
        <a:ext cx="3428999" cy="2057400"/>
      </dsp:txXfrm>
    </dsp:sp>
    <dsp:sp modelId="{D1AB69C5-0278-4C38-9C8E-D14725E4FBA2}">
      <dsp:nvSpPr>
        <dsp:cNvPr id="0" name=""/>
        <dsp:cNvSpPr/>
      </dsp:nvSpPr>
      <dsp:spPr>
        <a:xfrm>
          <a:off x="7543800" y="215120"/>
          <a:ext cx="3428999" cy="2057400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Set the Goal.</a:t>
          </a:r>
        </a:p>
      </dsp:txBody>
      <dsp:txXfrm>
        <a:off x="7543800" y="215120"/>
        <a:ext cx="3428999" cy="2057400"/>
      </dsp:txXfrm>
    </dsp:sp>
    <dsp:sp modelId="{BBD15889-339D-4994-AD6E-EE7E72BF6014}">
      <dsp:nvSpPr>
        <dsp:cNvPr id="0" name=""/>
        <dsp:cNvSpPr/>
      </dsp:nvSpPr>
      <dsp:spPr>
        <a:xfrm>
          <a:off x="1885950" y="2615421"/>
          <a:ext cx="3428999" cy="2057400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IDENTIFY the </a:t>
          </a:r>
          <a:r>
            <a:rPr lang="en-US" sz="4000" b="1" kern="1200"/>
            <a:t>actionable information</a:t>
          </a:r>
          <a:r>
            <a:rPr lang="en-US" sz="4000" kern="1200"/>
            <a:t>.</a:t>
          </a:r>
        </a:p>
      </dsp:txBody>
      <dsp:txXfrm>
        <a:off x="1885950" y="2615421"/>
        <a:ext cx="3428999" cy="2057400"/>
      </dsp:txXfrm>
    </dsp:sp>
    <dsp:sp modelId="{14619999-801F-42C4-8547-8D3D2573C59F}">
      <dsp:nvSpPr>
        <dsp:cNvPr id="0" name=""/>
        <dsp:cNvSpPr/>
      </dsp:nvSpPr>
      <dsp:spPr>
        <a:xfrm>
          <a:off x="5657850" y="2615421"/>
          <a:ext cx="3428999" cy="205740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Make a When-Then Action Plan</a:t>
          </a:r>
        </a:p>
      </dsp:txBody>
      <dsp:txXfrm>
        <a:off x="5657850" y="2615421"/>
        <a:ext cx="3428999" cy="2057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557A2-B7CC-44CF-B151-718BA0F5A31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51818-0647-4DC7-AFA7-D5FBB8A2D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10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59C60-172C-452E-BE71-33B0FB65C4E1}" type="slidenum">
              <a:rPr lang="en-US"/>
              <a:pPr/>
              <a:t>2</a:t>
            </a:fld>
            <a:endParaRPr lang="en-US"/>
          </a:p>
        </p:txBody>
      </p:sp>
      <p:sp>
        <p:nvSpPr>
          <p:cNvPr id="440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17513" y="701675"/>
            <a:ext cx="6243637" cy="3511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3940" y="4447461"/>
            <a:ext cx="5189198" cy="421338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GPS for a long trip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F52C96-9C7D-4CB8-8CF0-98ADCD8C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58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63465-0E45-481B-9E14-E9D0651617FF}" type="slidenum">
              <a:rPr lang="en-US"/>
              <a:pPr/>
              <a:t>6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17513" y="701675"/>
            <a:ext cx="6242050" cy="3511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3610" y="4447461"/>
            <a:ext cx="5189855" cy="421338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Magnify:  directions, </a:t>
            </a:r>
            <a:r>
              <a:rPr lang="en-US" dirty="0" err="1"/>
              <a:t>attentional</a:t>
            </a:r>
            <a:r>
              <a:rPr lang="en-US" dirty="0"/>
              <a:t> signals, highlight relevant, use emotional valence</a:t>
            </a:r>
          </a:p>
          <a:p>
            <a:r>
              <a:rPr lang="en-US" dirty="0"/>
              <a:t>Reduce:  desk fatigue, description, </a:t>
            </a:r>
            <a:r>
              <a:rPr lang="en-US" dirty="0" err="1"/>
              <a:t>wordssss</a:t>
            </a:r>
            <a:r>
              <a:rPr lang="en-US" dirty="0"/>
              <a:t>, </a:t>
            </a:r>
          </a:p>
          <a:p>
            <a:r>
              <a:rPr lang="en-US" dirty="0"/>
              <a:t>Global cues: I want you to pay attention to __________  and pay attention for 2 minutes______________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6D80643-2C5F-621E-F440-6EF225FDC9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9F71A-C637-4A48-98E8-99CBC063840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B72CCE31-E912-CC69-4442-96D2B475DE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19100" y="701675"/>
            <a:ext cx="6242050" cy="3511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9DCC85CA-BA1B-5684-9C49-595C7D7622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3610" y="4447461"/>
            <a:ext cx="5189855" cy="421338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000000"/>
                </a:solidFill>
              </a:rPr>
              <a:t>MF:</a:t>
            </a:r>
            <a:endParaRPr lang="en-US" altLang="en-US" sz="16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0000"/>
                </a:solidFill>
              </a:rPr>
              <a:t>Read myasthenia gravis</a:t>
            </a:r>
          </a:p>
          <a:p>
            <a:pPr>
              <a:spcBef>
                <a:spcPct val="50000"/>
              </a:spcBef>
            </a:pPr>
            <a:endParaRPr lang="en-US" altLang="en-US" sz="16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0000"/>
                </a:solidFill>
              </a:rPr>
              <a:t>How do you ask the question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36B10-C102-1C6C-CC51-0AA0F0C601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B02F24-7D25-EAA2-D0B0-89DFCAEF3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6F37C-24CC-0BC1-8723-08B8498E6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4D9E-3C46-4209-9C12-E5995B571A5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48257-B510-7EA5-0E26-E8CC738E5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F1EE6-8CF3-92AB-DB07-9BF1924A2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83F4-7A67-431A-94E4-B0DCA575D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4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C28DD-51E4-5BB0-0583-B2A5A1198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18FB12-DDF9-F206-0DD5-340E5E13F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AD8D8-B278-8270-B72B-4077B5A16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4D9E-3C46-4209-9C12-E5995B571A5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CB505-7C30-E598-6362-4EA1B6709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343A0-3F56-158D-23C5-F2182E899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83F4-7A67-431A-94E4-B0DCA575D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4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A1A9F0-C024-CFC0-B828-621F6DD04E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849E6-525A-A8CC-E01E-F091B9C0D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00A4D-5EA6-9070-F135-6B65AB902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4D9E-3C46-4209-9C12-E5995B571A5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A0DBD-DAF7-56E2-0044-041D89E4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455AB-4E24-D0E0-10F6-063B1146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83F4-7A67-431A-94E4-B0DCA575D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21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D358B-55B6-8404-B3CB-831504F28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C56DD-AFAD-106B-6E75-D67D379B6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6184A-7FFF-B100-F62A-889BBA4D7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4D9E-3C46-4209-9C12-E5995B571A5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703A9-84BC-6F42-5E21-B714042CA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15E2A-BAF5-BB1A-B9F3-7108B0180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83F4-7A67-431A-94E4-B0DCA575D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3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6508E-7086-31DB-1FCA-7EC6B33B1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57F4E-4EA8-714E-4F61-74748AC5C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77E66-4E51-138A-EE3C-089B7D0E3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4D9E-3C46-4209-9C12-E5995B571A5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2ACEC-D5B3-7B0B-3E06-3B602E28C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1D5AB-0784-C7A2-ECAF-2FB794107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83F4-7A67-431A-94E4-B0DCA575D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8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09D0A-092E-38A7-30B0-B43A68052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864F3-B8E0-03F6-A303-2D3447557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E1473-C315-54EE-8B98-1D1A0B255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88D10-E11B-0EAD-25CB-2C149540D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4D9E-3C46-4209-9C12-E5995B571A5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DCBD8-FB20-9713-D12B-91219DE1E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730480-AEEF-077B-A6FF-8F6972FA5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83F4-7A67-431A-94E4-B0DCA575D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4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746EC-014C-2221-3D42-360F02F20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06BB3A-7426-7248-AEFA-0E2BB5B82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CCFEF-4132-57E4-C1E3-AAEC748BE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1ED68B-8EAF-F28D-1A97-0B205E970B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13BBC8-E713-35FD-2144-2BE1D5912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D6DE9-B038-8F77-6983-ED9D8E109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4D9E-3C46-4209-9C12-E5995B571A5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0E70F6-1AB2-8B81-5505-51E342CED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D03B6C-02E7-AAC5-8D10-9934E4E4D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83F4-7A67-431A-94E4-B0DCA575D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D16A4-EF83-7A9C-E879-7F0635CEE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B5063E-7708-C139-643E-73F41E6BA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4D9E-3C46-4209-9C12-E5995B571A5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776BAD-A933-73FF-C280-599865F04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1996A-FE9F-46FD-E16D-3C3582C7C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83F4-7A67-431A-94E4-B0DCA575D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2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D12F33-7144-A5A0-C99C-D1B2C3BEC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4D9E-3C46-4209-9C12-E5995B571A5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869295-FB3E-F3D8-B38A-5AC1B23F0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0CE02-BC2B-9600-82B0-FAAA93FA8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83F4-7A67-431A-94E4-B0DCA575D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3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9DC48-FF7B-1DBA-EA80-518E906D6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C8630-519F-D215-A1CB-011CBB18E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809B6C-85FC-D5CF-B789-8DCBAA0E1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48368-653A-EA60-88F7-689498CF5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4D9E-3C46-4209-9C12-E5995B571A5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1C6BF-F162-7E71-E1D0-AEAD5ADEA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958D1-84B8-3341-237E-253BB35E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83F4-7A67-431A-94E4-B0DCA575D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6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162E4-ED73-58CA-BCED-C5F190711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E0B99E-8109-41DE-2A63-28D47E9B6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915E5-C4E9-B2DD-8B5F-9D1603A60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167F2-2136-10FE-1330-371C4F2A2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4D9E-3C46-4209-9C12-E5995B571A5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99FAF2-B9E0-93D2-983C-6C4D46725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F47FA-3AB8-A99D-9683-364284039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83F4-7A67-431A-94E4-B0DCA575D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6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9FCC2F-DA67-9F71-E312-E6DD93630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83B73-7DD8-8195-D516-E3FEEE90E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69FB4-7B60-BCE5-4F92-4E586E1592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94D9E-3C46-4209-9C12-E5995B571A5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FF7C6-9236-28AF-E623-90368BF875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A76B7-2F56-ECFB-B354-7B811F9F4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983F4-7A67-431A-94E4-B0DCA575D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1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y@maryfowler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cherlund.blogspot.com/2016/06/what-does-student-engagement-look-like.html" TargetMode="External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E828D35-FD91-37B2-4FDE-EB9B82E34E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ADHD &amp; Executive Functions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501F983E-4DEB-8E47-6B2F-16E92F7F0F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Slide Handout Master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mary@maryfowler.com</a:t>
            </a:r>
            <a:endParaRPr lang="en-US" dirty="0"/>
          </a:p>
          <a:p>
            <a:r>
              <a:rPr lang="en-US" dirty="0"/>
              <a:t>Positive Difference PD</a:t>
            </a:r>
          </a:p>
        </p:txBody>
      </p:sp>
    </p:spTree>
    <p:extLst>
      <p:ext uri="{BB962C8B-B14F-4D97-AF65-F5344CB8AC3E}">
        <p14:creationId xmlns:p14="http://schemas.microsoft.com/office/powerpoint/2010/main" val="1739457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E5F39-651B-019B-208A-6726DD321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dirty="0"/>
              <a:t>Working Memory &amp; Accessing Recall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B6E60-D09B-DF89-6115-C82B0B94558B}"/>
              </a:ext>
            </a:extLst>
          </p:cNvPr>
          <p:cNvSpPr txBox="1"/>
          <p:nvPr/>
        </p:nvSpPr>
        <p:spPr>
          <a:xfrm>
            <a:off x="4581727" y="649480"/>
            <a:ext cx="3025303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Pulling up files for info needed for current task</a:t>
            </a:r>
          </a:p>
          <a:p>
            <a:pPr marL="28575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Recalling a name or term</a:t>
            </a:r>
          </a:p>
          <a:p>
            <a:pPr marL="28575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Retrieving info or procedures to solve problem or answer a question</a:t>
            </a:r>
          </a:p>
        </p:txBody>
      </p:sp>
      <p:pic>
        <p:nvPicPr>
          <p:cNvPr id="4" name="Picture 4" descr="Colourful pins linked with threads">
            <a:extLst>
              <a:ext uri="{FF2B5EF4-FFF2-40B4-BE49-F238E27FC236}">
                <a16:creationId xmlns:a16="http://schemas.microsoft.com/office/drawing/2014/main" id="{C42D468D-6E6B-8CDF-C80F-B2A83383E9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42" r="27671"/>
          <a:stretch/>
        </p:blipFill>
        <p:spPr>
          <a:xfrm>
            <a:off x="8109502" y="10"/>
            <a:ext cx="408249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447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3B27F252-DEE4-6195-437D-3B03428BBA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33074" y="552783"/>
            <a:ext cx="5149326" cy="1879048"/>
          </a:xfrm>
        </p:spPr>
        <p:txBody>
          <a:bodyPr>
            <a:normAutofit fontScale="90000"/>
          </a:bodyPr>
          <a:lstStyle/>
          <a:p>
            <a:br>
              <a:rPr lang="en-US" altLang="en-US" dirty="0"/>
            </a:br>
            <a:r>
              <a:rPr lang="en-US" altLang="en-US" u="sng" dirty="0"/>
              <a:t>SUPPORT</a:t>
            </a:r>
            <a:br>
              <a:rPr lang="en-US" altLang="en-US" dirty="0"/>
            </a:br>
            <a:r>
              <a:rPr lang="en-US" altLang="en-US" dirty="0"/>
              <a:t>Problems working with memory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2503B93E-339E-2E76-4956-FD802F30A4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33072" y="1884460"/>
            <a:ext cx="5149327" cy="49735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altLang="en-US" sz="1100" dirty="0"/>
          </a:p>
          <a:p>
            <a:pPr>
              <a:lnSpc>
                <a:spcPct val="100000"/>
              </a:lnSpc>
            </a:pPr>
            <a:endParaRPr lang="en-US" altLang="en-US" sz="1800" b="1" dirty="0"/>
          </a:p>
          <a:p>
            <a:pPr>
              <a:lnSpc>
                <a:spcPct val="100000"/>
              </a:lnSpc>
            </a:pPr>
            <a:r>
              <a:rPr lang="en-US" altLang="en-US" sz="1800" b="1" dirty="0"/>
              <a:t>Selecting &amp; locating task-relevant information</a:t>
            </a:r>
          </a:p>
          <a:p>
            <a:pPr>
              <a:lnSpc>
                <a:spcPct val="100000"/>
              </a:lnSpc>
            </a:pPr>
            <a:endParaRPr lang="en-US" altLang="en-US" sz="1800" b="1" dirty="0"/>
          </a:p>
          <a:p>
            <a:pPr>
              <a:lnSpc>
                <a:spcPct val="100000"/>
              </a:lnSpc>
            </a:pPr>
            <a:r>
              <a:rPr lang="en-US" altLang="en-US" sz="1800" b="1" dirty="0"/>
              <a:t>Making decisions 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 dirty="0"/>
              <a:t> </a:t>
            </a:r>
          </a:p>
          <a:p>
            <a:pPr>
              <a:lnSpc>
                <a:spcPct val="100000"/>
              </a:lnSpc>
            </a:pPr>
            <a:r>
              <a:rPr lang="en-US" altLang="en-US" sz="1800" b="1" dirty="0"/>
              <a:t>Juggling </a:t>
            </a:r>
          </a:p>
          <a:p>
            <a:pPr>
              <a:lnSpc>
                <a:spcPct val="100000"/>
              </a:lnSpc>
              <a:buFontTx/>
              <a:buNone/>
            </a:pPr>
            <a:endParaRPr lang="en-US" altLang="en-US" sz="1800" b="1" dirty="0"/>
          </a:p>
          <a:p>
            <a:pPr>
              <a:lnSpc>
                <a:spcPct val="100000"/>
              </a:lnSpc>
            </a:pPr>
            <a:r>
              <a:rPr lang="en-US" altLang="en-US" sz="1800" b="1" dirty="0"/>
              <a:t>Integrating aspects of information</a:t>
            </a:r>
          </a:p>
          <a:p>
            <a:pPr>
              <a:lnSpc>
                <a:spcPct val="100000"/>
              </a:lnSpc>
              <a:buFontTx/>
              <a:buNone/>
            </a:pPr>
            <a:endParaRPr lang="en-US" altLang="en-US" sz="1800" b="1" dirty="0"/>
          </a:p>
          <a:p>
            <a:pPr>
              <a:lnSpc>
                <a:spcPct val="100000"/>
              </a:lnSpc>
            </a:pPr>
            <a:r>
              <a:rPr lang="en-US" altLang="en-US" sz="1800" b="1" dirty="0"/>
              <a:t>Discarding unnecessary</a:t>
            </a:r>
          </a:p>
          <a:p>
            <a:pPr>
              <a:lnSpc>
                <a:spcPct val="100000"/>
              </a:lnSpc>
            </a:pPr>
            <a:endParaRPr lang="en-US" altLang="en-US" sz="1100" dirty="0"/>
          </a:p>
        </p:txBody>
      </p:sp>
      <p:pic>
        <p:nvPicPr>
          <p:cNvPr id="2" name="Picture 4" descr="Colourful pins linked with threads">
            <a:extLst>
              <a:ext uri="{FF2B5EF4-FFF2-40B4-BE49-F238E27FC236}">
                <a16:creationId xmlns:a16="http://schemas.microsoft.com/office/drawing/2014/main" id="{69B6B63B-CDB6-C56B-262F-4039A710B0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933" r="12932" b="-1"/>
          <a:stretch/>
        </p:blipFill>
        <p:spPr>
          <a:xfrm>
            <a:off x="2" y="10"/>
            <a:ext cx="6164130" cy="5529421"/>
          </a:xfrm>
          <a:custGeom>
            <a:avLst/>
            <a:gdLst/>
            <a:ahLst/>
            <a:cxnLst/>
            <a:rect l="l" t="t" r="r" b="b"/>
            <a:pathLst>
              <a:path w="6972657" h="6356349">
                <a:moveTo>
                  <a:pt x="4162425" y="4810724"/>
                </a:moveTo>
                <a:cubicBezTo>
                  <a:pt x="4508954" y="4810724"/>
                  <a:pt x="4789872" y="5103559"/>
                  <a:pt x="4789872" y="5464789"/>
                </a:cubicBezTo>
                <a:cubicBezTo>
                  <a:pt x="4789872" y="5826019"/>
                  <a:pt x="4508954" y="6118855"/>
                  <a:pt x="4162425" y="6118855"/>
                </a:cubicBezTo>
                <a:cubicBezTo>
                  <a:pt x="3815896" y="6118855"/>
                  <a:pt x="3534978" y="5826019"/>
                  <a:pt x="3534978" y="5464789"/>
                </a:cubicBezTo>
                <a:cubicBezTo>
                  <a:pt x="3534978" y="5103559"/>
                  <a:pt x="3815896" y="4810724"/>
                  <a:pt x="4162425" y="4810724"/>
                </a:cubicBezTo>
                <a:close/>
                <a:moveTo>
                  <a:pt x="92101" y="4731176"/>
                </a:moveTo>
                <a:cubicBezTo>
                  <a:pt x="540880" y="4731176"/>
                  <a:pt x="904688" y="5094984"/>
                  <a:pt x="904688" y="5543763"/>
                </a:cubicBezTo>
                <a:cubicBezTo>
                  <a:pt x="904688" y="5964494"/>
                  <a:pt x="584935" y="6310542"/>
                  <a:pt x="175183" y="6352155"/>
                </a:cubicBezTo>
                <a:lnTo>
                  <a:pt x="92121" y="6356349"/>
                </a:lnTo>
                <a:lnTo>
                  <a:pt x="92081" y="6356349"/>
                </a:lnTo>
                <a:lnTo>
                  <a:pt x="9019" y="6352155"/>
                </a:lnTo>
                <a:lnTo>
                  <a:pt x="4079" y="6351401"/>
                </a:lnTo>
                <a:lnTo>
                  <a:pt x="0" y="6352492"/>
                </a:lnTo>
                <a:lnTo>
                  <a:pt x="0" y="4736748"/>
                </a:lnTo>
                <a:lnTo>
                  <a:pt x="9019" y="4735372"/>
                </a:lnTo>
                <a:cubicBezTo>
                  <a:pt x="36336" y="4732597"/>
                  <a:pt x="64052" y="4731176"/>
                  <a:pt x="92101" y="4731176"/>
                </a:cubicBezTo>
                <a:close/>
                <a:moveTo>
                  <a:pt x="6385770" y="2098604"/>
                </a:moveTo>
                <a:cubicBezTo>
                  <a:pt x="6543907" y="2107100"/>
                  <a:pt x="6698935" y="2178483"/>
                  <a:pt x="6813407" y="2310776"/>
                </a:cubicBezTo>
                <a:cubicBezTo>
                  <a:pt x="7042252" y="2575278"/>
                  <a:pt x="7022052" y="2983098"/>
                  <a:pt x="6768322" y="3221698"/>
                </a:cubicBezTo>
                <a:cubicBezTo>
                  <a:pt x="6718815" y="3268040"/>
                  <a:pt x="6662527" y="3305861"/>
                  <a:pt x="6601629" y="3333787"/>
                </a:cubicBezTo>
                <a:cubicBezTo>
                  <a:pt x="6357584" y="3444872"/>
                  <a:pt x="6072796" y="3380857"/>
                  <a:pt x="5894479" y="3174765"/>
                </a:cubicBezTo>
                <a:cubicBezTo>
                  <a:pt x="5665537" y="2910180"/>
                  <a:pt x="5685739" y="2502359"/>
                  <a:pt x="5939476" y="2263752"/>
                </a:cubicBezTo>
                <a:cubicBezTo>
                  <a:pt x="6066385" y="2144498"/>
                  <a:pt x="6227633" y="2090107"/>
                  <a:pt x="6385770" y="2098604"/>
                </a:cubicBezTo>
                <a:close/>
                <a:moveTo>
                  <a:pt x="0" y="0"/>
                </a:moveTo>
                <a:lnTo>
                  <a:pt x="5609109" y="0"/>
                </a:lnTo>
                <a:lnTo>
                  <a:pt x="5710855" y="100163"/>
                </a:lnTo>
                <a:cubicBezTo>
                  <a:pt x="5940043" y="363896"/>
                  <a:pt x="6060564" y="781193"/>
                  <a:pt x="5983550" y="1133306"/>
                </a:cubicBezTo>
                <a:cubicBezTo>
                  <a:pt x="5820740" y="1874471"/>
                  <a:pt x="4868226" y="1916819"/>
                  <a:pt x="4807924" y="2551785"/>
                </a:cubicBezTo>
                <a:cubicBezTo>
                  <a:pt x="4772098" y="2931077"/>
                  <a:pt x="5073952" y="3310271"/>
                  <a:pt x="5323480" y="3486493"/>
                </a:cubicBezTo>
                <a:cubicBezTo>
                  <a:pt x="5798207" y="3822498"/>
                  <a:pt x="6190925" y="3545085"/>
                  <a:pt x="6484693" y="3873055"/>
                </a:cubicBezTo>
                <a:cubicBezTo>
                  <a:pt x="6702769" y="4116667"/>
                  <a:pt x="6749067" y="4564067"/>
                  <a:pt x="6564699" y="4869471"/>
                </a:cubicBezTo>
                <a:cubicBezTo>
                  <a:pt x="6538929" y="4912110"/>
                  <a:pt x="6508772" y="4951720"/>
                  <a:pt x="6474766" y="4987555"/>
                </a:cubicBezTo>
                <a:lnTo>
                  <a:pt x="6475634" y="4987552"/>
                </a:lnTo>
                <a:cubicBezTo>
                  <a:pt x="6246183" y="5229347"/>
                  <a:pt x="5896158" y="5245005"/>
                  <a:pt x="5787911" y="5249784"/>
                </a:cubicBezTo>
                <a:cubicBezTo>
                  <a:pt x="5276208" y="5272608"/>
                  <a:pt x="5181583" y="4739335"/>
                  <a:pt x="4594647" y="4582595"/>
                </a:cubicBezTo>
                <a:cubicBezTo>
                  <a:pt x="4553401" y="4571414"/>
                  <a:pt x="4047262" y="4444111"/>
                  <a:pt x="3576692" y="4689896"/>
                </a:cubicBezTo>
                <a:cubicBezTo>
                  <a:pt x="2903508" y="5041365"/>
                  <a:pt x="3035835" y="5772616"/>
                  <a:pt x="2439534" y="6019748"/>
                </a:cubicBezTo>
                <a:cubicBezTo>
                  <a:pt x="2062607" y="6175963"/>
                  <a:pt x="1545662" y="6076257"/>
                  <a:pt x="1262869" y="5786450"/>
                </a:cubicBezTo>
                <a:cubicBezTo>
                  <a:pt x="864056" y="5377550"/>
                  <a:pt x="1125562" y="4799418"/>
                  <a:pt x="734842" y="4526254"/>
                </a:cubicBezTo>
                <a:cubicBezTo>
                  <a:pt x="506361" y="4366061"/>
                  <a:pt x="192715" y="4446641"/>
                  <a:pt x="19856" y="4511293"/>
                </a:cubicBezTo>
                <a:lnTo>
                  <a:pt x="0" y="4519330"/>
                </a:lnTo>
                <a:close/>
              </a:path>
            </a:pathLst>
          </a:cu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DFF32F-F72D-E1AF-63A7-743B0B29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MARY@MARYFOWLER.COM   Positive Difference PD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Working Memory Strategies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Cue-less not Clueless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Strategy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Visual cues--pictures</a:t>
            </a:r>
          </a:p>
          <a:p>
            <a:r>
              <a:rPr lang="en-US" dirty="0"/>
              <a:t>Write it down</a:t>
            </a:r>
          </a:p>
          <a:p>
            <a:r>
              <a:rPr lang="en-US" dirty="0"/>
              <a:t>External monitor</a:t>
            </a:r>
          </a:p>
          <a:p>
            <a:r>
              <a:rPr lang="en-US" dirty="0"/>
              <a:t>Electronic devices </a:t>
            </a:r>
          </a:p>
          <a:p>
            <a:r>
              <a:rPr lang="en-US" dirty="0"/>
              <a:t>Train routines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C707E31-9334-B156-8290-4479B2F22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MARY@MARYFOWLER.COM   Positive Difference PD</a:t>
            </a:r>
          </a:p>
        </p:txBody>
      </p:sp>
      <p:pic>
        <p:nvPicPr>
          <p:cNvPr id="11" name="Picture 7" descr="Humans balancing on pencil concept">
            <a:extLst>
              <a:ext uri="{FF2B5EF4-FFF2-40B4-BE49-F238E27FC236}">
                <a16:creationId xmlns:a16="http://schemas.microsoft.com/office/drawing/2014/main" id="{8E4E6D96-2A2E-7D41-DEE9-079E14A2A7F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9091" r="23298"/>
          <a:stretch/>
        </p:blipFill>
        <p:spPr>
          <a:xfrm>
            <a:off x="1086534" y="2505075"/>
            <a:ext cx="4664295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42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&amp; Self Regulation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Problem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4B95CF29-2DC1-D879-F8D5-3892CD8DD5D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39788" y="2505075"/>
          <a:ext cx="5157787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Strategy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Cue</a:t>
            </a:r>
          </a:p>
          <a:p>
            <a:r>
              <a:rPr lang="en-US" dirty="0"/>
              <a:t>Something to do while waiting</a:t>
            </a:r>
          </a:p>
          <a:p>
            <a:r>
              <a:rPr lang="en-US" dirty="0"/>
              <a:t>“Mindfulness” training</a:t>
            </a:r>
          </a:p>
          <a:p>
            <a:pPr lvl="1"/>
            <a:r>
              <a:rPr lang="en-US" dirty="0"/>
              <a:t>Notice sensations</a:t>
            </a:r>
          </a:p>
          <a:p>
            <a:pPr lvl="1"/>
            <a:r>
              <a:rPr lang="en-US" dirty="0"/>
              <a:t>Label (if possible)</a:t>
            </a:r>
          </a:p>
          <a:p>
            <a:pPr lvl="1"/>
            <a:r>
              <a:rPr lang="en-US" dirty="0"/>
              <a:t>Breathe </a:t>
            </a:r>
          </a:p>
          <a:p>
            <a:pPr lvl="1"/>
            <a:r>
              <a:rPr lang="en-US" dirty="0"/>
              <a:t>Count breath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CC37927-9576-A9A0-4014-6042DB81B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MARY@MARYFOWLER.COM   Positive Difference PD</a:t>
            </a:r>
          </a:p>
        </p:txBody>
      </p:sp>
    </p:spTree>
    <p:extLst>
      <p:ext uri="{BB962C8B-B14F-4D97-AF65-F5344CB8AC3E}">
        <p14:creationId xmlns:p14="http://schemas.microsoft.com/office/powerpoint/2010/main" val="3602372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E2A6E-3934-8D64-F7BA-26047298A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</p:spPr>
        <p:txBody>
          <a:bodyPr>
            <a:normAutofit/>
          </a:bodyPr>
          <a:lstStyle/>
          <a:p>
            <a:r>
              <a:rPr lang="en-US" dirty="0"/>
              <a:t>Manage Like an Executive Coach</a:t>
            </a: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D18AD3C2-FD1B-7705-CBE1-63E40F1F5C5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883348"/>
          <a:ext cx="10972800" cy="4887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9383A8-E022-52E7-3545-A7050AB9E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MARY@MARYFOWLER.COM   Positive Difference PD</a:t>
            </a:r>
          </a:p>
        </p:txBody>
      </p:sp>
    </p:spTree>
    <p:extLst>
      <p:ext uri="{BB962C8B-B14F-4D97-AF65-F5344CB8AC3E}">
        <p14:creationId xmlns:p14="http://schemas.microsoft.com/office/powerpoint/2010/main" val="684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7A352-3CF8-1D64-C62D-01D806608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2"/>
            <a:ext cx="10766774" cy="1514143"/>
          </a:xfrm>
        </p:spPr>
        <p:txBody>
          <a:bodyPr>
            <a:normAutofit/>
          </a:bodyPr>
          <a:lstStyle/>
          <a:p>
            <a:r>
              <a:rPr lang="en-US" dirty="0"/>
              <a:t>WHEN-THEN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2D888-B290-4A47-0F25-9EF74E449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4270" y="2391994"/>
            <a:ext cx="5184854" cy="3994291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endParaRPr lang="en-US" sz="1600" b="1" dirty="0"/>
          </a:p>
          <a:p>
            <a:pPr>
              <a:lnSpc>
                <a:spcPct val="100000"/>
              </a:lnSpc>
            </a:pPr>
            <a:r>
              <a:rPr lang="en-US" sz="1600" b="1" dirty="0"/>
              <a:t>IDENTIFY</a:t>
            </a:r>
            <a:r>
              <a:rPr lang="en-US" sz="1600" dirty="0"/>
              <a:t> the goal</a:t>
            </a:r>
          </a:p>
          <a:p>
            <a:pPr>
              <a:lnSpc>
                <a:spcPct val="100000"/>
              </a:lnSpc>
            </a:pPr>
            <a:r>
              <a:rPr lang="en-US" sz="1600" b="1" dirty="0"/>
              <a:t>WHEN-THEN</a:t>
            </a:r>
            <a:r>
              <a:rPr lang="en-US" sz="1600" dirty="0"/>
              <a:t> format (When X then Y)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	When the teacher is giving directions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	Then I will listen.</a:t>
            </a:r>
          </a:p>
          <a:p>
            <a:pPr>
              <a:lnSpc>
                <a:spcPct val="100000"/>
              </a:lnSpc>
            </a:pPr>
            <a:r>
              <a:rPr lang="en-US" sz="1600" b="1" dirty="0"/>
              <a:t>ADD ACTION (SMART)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SLANT—Sit up. Lean forward. Ask and Answer questions. Track teacher. Ask questions.</a:t>
            </a:r>
          </a:p>
          <a:p>
            <a:pPr>
              <a:lnSpc>
                <a:spcPct val="100000"/>
              </a:lnSpc>
            </a:pPr>
            <a:r>
              <a:rPr lang="en-US" sz="1600" i="1" dirty="0"/>
              <a:t>		Teach Like A Champion</a:t>
            </a:r>
          </a:p>
          <a:p>
            <a:pPr>
              <a:lnSpc>
                <a:spcPct val="100000"/>
              </a:lnSpc>
            </a:pPr>
            <a:r>
              <a:rPr lang="en-US" sz="1600" b="1" dirty="0"/>
              <a:t>MONITOR</a:t>
            </a:r>
          </a:p>
          <a:p>
            <a:pPr>
              <a:lnSpc>
                <a:spcPct val="100000"/>
              </a:lnSpc>
            </a:pPr>
            <a:r>
              <a:rPr lang="en-US" sz="1600" b="1" dirty="0"/>
              <a:t>FEEDBACK</a:t>
            </a:r>
          </a:p>
        </p:txBody>
      </p:sp>
      <p:pic>
        <p:nvPicPr>
          <p:cNvPr id="5" name="Picture 4" descr="A group of people raising their hands&#10;&#10;Description automatically generated">
            <a:extLst>
              <a:ext uri="{FF2B5EF4-FFF2-40B4-BE49-F238E27FC236}">
                <a16:creationId xmlns:a16="http://schemas.microsoft.com/office/drawing/2014/main" id="{B8D1E12A-9241-564E-4CF9-02BCB028AE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178" r="8922" b="-2"/>
          <a:stretch/>
        </p:blipFill>
        <p:spPr>
          <a:xfrm>
            <a:off x="20" y="2914649"/>
            <a:ext cx="6361059" cy="3943347"/>
          </a:xfrm>
          <a:custGeom>
            <a:avLst/>
            <a:gdLst/>
            <a:ahLst/>
            <a:cxnLst/>
            <a:rect l="l" t="t" r="r" b="b"/>
            <a:pathLst>
              <a:path w="6361079" h="3943347">
                <a:moveTo>
                  <a:pt x="521474" y="414420"/>
                </a:moveTo>
                <a:cubicBezTo>
                  <a:pt x="604087" y="416876"/>
                  <a:pt x="680773" y="462341"/>
                  <a:pt x="722249" y="543640"/>
                </a:cubicBezTo>
                <a:cubicBezTo>
                  <a:pt x="788608" y="673720"/>
                  <a:pt x="739700" y="846277"/>
                  <a:pt x="613008" y="929058"/>
                </a:cubicBezTo>
                <a:cubicBezTo>
                  <a:pt x="581335" y="949753"/>
                  <a:pt x="547799" y="962878"/>
                  <a:pt x="514274" y="968891"/>
                </a:cubicBezTo>
                <a:cubicBezTo>
                  <a:pt x="489130" y="973403"/>
                  <a:pt x="463992" y="973912"/>
                  <a:pt x="439653" y="970617"/>
                </a:cubicBezTo>
                <a:cubicBezTo>
                  <a:pt x="366631" y="960729"/>
                  <a:pt x="300784" y="916586"/>
                  <a:pt x="263455" y="843416"/>
                </a:cubicBezTo>
                <a:cubicBezTo>
                  <a:pt x="197095" y="713337"/>
                  <a:pt x="246004" y="540779"/>
                  <a:pt x="372696" y="457999"/>
                </a:cubicBezTo>
                <a:cubicBezTo>
                  <a:pt x="420205" y="426956"/>
                  <a:pt x="471906" y="412946"/>
                  <a:pt x="521474" y="414420"/>
                </a:cubicBezTo>
                <a:close/>
                <a:moveTo>
                  <a:pt x="988185" y="281716"/>
                </a:moveTo>
                <a:cubicBezTo>
                  <a:pt x="1037936" y="272792"/>
                  <a:pt x="1087637" y="295525"/>
                  <a:pt x="1112257" y="343785"/>
                </a:cubicBezTo>
                <a:cubicBezTo>
                  <a:pt x="1145083" y="408130"/>
                  <a:pt x="1120890" y="493488"/>
                  <a:pt x="1058219" y="534438"/>
                </a:cubicBezTo>
                <a:cubicBezTo>
                  <a:pt x="1042551" y="544675"/>
                  <a:pt x="1025962" y="551167"/>
                  <a:pt x="1009378" y="554142"/>
                </a:cubicBezTo>
                <a:cubicBezTo>
                  <a:pt x="992795" y="557117"/>
                  <a:pt x="976216" y="556574"/>
                  <a:pt x="960571" y="552740"/>
                </a:cubicBezTo>
                <a:cubicBezTo>
                  <a:pt x="929280" y="545075"/>
                  <a:pt x="901719" y="524246"/>
                  <a:pt x="885306" y="492074"/>
                </a:cubicBezTo>
                <a:cubicBezTo>
                  <a:pt x="852480" y="427728"/>
                  <a:pt x="876674" y="342369"/>
                  <a:pt x="939345" y="301420"/>
                </a:cubicBezTo>
                <a:cubicBezTo>
                  <a:pt x="955012" y="291183"/>
                  <a:pt x="971601" y="284691"/>
                  <a:pt x="988185" y="281716"/>
                </a:cubicBezTo>
                <a:close/>
                <a:moveTo>
                  <a:pt x="5006427" y="845"/>
                </a:moveTo>
                <a:cubicBezTo>
                  <a:pt x="5347805" y="-11751"/>
                  <a:pt x="5676540" y="116155"/>
                  <a:pt x="5981087" y="410490"/>
                </a:cubicBezTo>
                <a:cubicBezTo>
                  <a:pt x="6412348" y="827687"/>
                  <a:pt x="6605759" y="1875951"/>
                  <a:pt x="5850729" y="2477646"/>
                </a:cubicBezTo>
                <a:cubicBezTo>
                  <a:pt x="5675883" y="2617020"/>
                  <a:pt x="5510922" y="2776772"/>
                  <a:pt x="5345844" y="2934556"/>
                </a:cubicBezTo>
                <a:cubicBezTo>
                  <a:pt x="5189746" y="3083841"/>
                  <a:pt x="5136460" y="3294597"/>
                  <a:pt x="5187221" y="3522782"/>
                </a:cubicBezTo>
                <a:cubicBezTo>
                  <a:pt x="5215294" y="3648193"/>
                  <a:pt x="5248406" y="3772235"/>
                  <a:pt x="5278756" y="3896963"/>
                </a:cubicBezTo>
                <a:lnTo>
                  <a:pt x="5289244" y="3943347"/>
                </a:lnTo>
                <a:lnTo>
                  <a:pt x="0" y="3943347"/>
                </a:lnTo>
                <a:lnTo>
                  <a:pt x="0" y="1141130"/>
                </a:lnTo>
                <a:lnTo>
                  <a:pt x="20427" y="1143747"/>
                </a:lnTo>
                <a:cubicBezTo>
                  <a:pt x="184004" y="1161317"/>
                  <a:pt x="349131" y="1167916"/>
                  <a:pt x="512761" y="1154170"/>
                </a:cubicBezTo>
                <a:cubicBezTo>
                  <a:pt x="714977" y="1137036"/>
                  <a:pt x="846044" y="936951"/>
                  <a:pt x="972888" y="756346"/>
                </a:cubicBezTo>
                <a:cubicBezTo>
                  <a:pt x="1288958" y="306148"/>
                  <a:pt x="1657725" y="145437"/>
                  <a:pt x="2042260" y="341101"/>
                </a:cubicBezTo>
                <a:cubicBezTo>
                  <a:pt x="2191395" y="416984"/>
                  <a:pt x="2319169" y="569188"/>
                  <a:pt x="2435451" y="712718"/>
                </a:cubicBezTo>
                <a:cubicBezTo>
                  <a:pt x="2747209" y="1097658"/>
                  <a:pt x="3118527" y="1070852"/>
                  <a:pt x="3463163" y="819175"/>
                </a:cubicBezTo>
                <a:cubicBezTo>
                  <a:pt x="3707831" y="639902"/>
                  <a:pt x="3938655" y="426737"/>
                  <a:pt x="4192369" y="273017"/>
                </a:cubicBezTo>
                <a:cubicBezTo>
                  <a:pt x="4467747" y="105432"/>
                  <a:pt x="4740911" y="10641"/>
                  <a:pt x="5006427" y="845"/>
                </a:cubicBezTo>
                <a:close/>
              </a:path>
            </a:pathLst>
          </a:cu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794035-C73E-9E08-F8B8-E17A755CA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MARY@MARYFOWLER.COM   Positive Difference PD</a:t>
            </a:r>
          </a:p>
        </p:txBody>
      </p:sp>
    </p:spTree>
    <p:extLst>
      <p:ext uri="{BB962C8B-B14F-4D97-AF65-F5344CB8AC3E}">
        <p14:creationId xmlns:p14="http://schemas.microsoft.com/office/powerpoint/2010/main" val="781382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US" sz="3200" dirty="0"/>
              <a:t>The </a:t>
            </a:r>
            <a:r>
              <a:rPr lang="en-US" sz="3200" dirty="0">
                <a:latin typeface="Times New Roman"/>
              </a:rPr>
              <a:t>“</a:t>
            </a:r>
            <a:r>
              <a:rPr lang="en-US" sz="3200" dirty="0"/>
              <a:t>4 S</a:t>
            </a:r>
            <a:r>
              <a:rPr lang="en-US" sz="3200" dirty="0">
                <a:latin typeface="Times New Roman"/>
              </a:rPr>
              <a:t>”</a:t>
            </a:r>
            <a:r>
              <a:rPr lang="en-US" sz="3200" dirty="0"/>
              <a:t> Meta Model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r>
              <a:rPr lang="en-US" sz="1700" b="1" u="sng"/>
              <a:t>Structure</a:t>
            </a:r>
          </a:p>
          <a:p>
            <a:pPr lvl="1"/>
            <a:r>
              <a:rPr lang="en-US" sz="1700"/>
              <a:t>Consistent</a:t>
            </a:r>
          </a:p>
          <a:p>
            <a:pPr lvl="1"/>
            <a:r>
              <a:rPr lang="en-US" sz="1700"/>
              <a:t>Predictable</a:t>
            </a:r>
          </a:p>
          <a:p>
            <a:pPr lvl="1"/>
            <a:r>
              <a:rPr lang="en-US" sz="1700"/>
              <a:t>Individualized</a:t>
            </a:r>
          </a:p>
          <a:p>
            <a:pPr lvl="1"/>
            <a:r>
              <a:rPr lang="en-US" sz="1700"/>
              <a:t>Caring &amp; concerned</a:t>
            </a:r>
          </a:p>
          <a:p>
            <a:pPr lvl="1"/>
            <a:r>
              <a:rPr lang="en-US" sz="1700"/>
              <a:t>Intentional flexibility</a:t>
            </a:r>
          </a:p>
          <a:p>
            <a:r>
              <a:rPr lang="en-US" sz="1700" b="1" u="sng"/>
              <a:t>Strategies </a:t>
            </a:r>
          </a:p>
          <a:p>
            <a:pPr lvl="1"/>
            <a:r>
              <a:rPr lang="en-US" sz="1700"/>
              <a:t>Novelty</a:t>
            </a:r>
          </a:p>
          <a:p>
            <a:pPr lvl="1"/>
            <a:r>
              <a:rPr lang="en-US" sz="1700"/>
              <a:t>Micro-size</a:t>
            </a:r>
          </a:p>
          <a:p>
            <a:pPr lvl="1"/>
            <a:r>
              <a:rPr lang="en-US" sz="1700"/>
              <a:t>Act-don</a:t>
            </a:r>
            <a:r>
              <a:rPr lang="en-US" sz="1700">
                <a:latin typeface="Times New Roman"/>
              </a:rPr>
              <a:t>’</a:t>
            </a:r>
            <a:r>
              <a:rPr lang="en-US" sz="1700"/>
              <a:t>t react</a:t>
            </a:r>
          </a:p>
          <a:p>
            <a:pPr lvl="1"/>
            <a:r>
              <a:rPr lang="en-US" sz="1700"/>
              <a:t>Models-decision making, responsibility</a:t>
            </a:r>
          </a:p>
          <a:p>
            <a:pPr lvl="1"/>
            <a:r>
              <a:rPr lang="en-US" sz="1700"/>
              <a:t>Step by step</a:t>
            </a:r>
          </a:p>
          <a:p>
            <a:pPr lvl="1"/>
            <a:r>
              <a:rPr lang="en-US" sz="1700"/>
              <a:t>Direct, guided</a:t>
            </a:r>
          </a:p>
          <a:p>
            <a:pPr lvl="1">
              <a:buFont typeface="Wingdings" pitchFamily="2" charset="2"/>
              <a:buNone/>
            </a:pPr>
            <a:r>
              <a:rPr lang="en-US" sz="1700"/>
              <a:t>	instruction</a:t>
            </a:r>
          </a:p>
          <a:p>
            <a:pPr lvl="1">
              <a:buFont typeface="Wingdings" pitchFamily="2" charset="2"/>
              <a:buNone/>
            </a:pPr>
            <a:endParaRPr lang="en-US" sz="1700"/>
          </a:p>
          <a:p>
            <a:pPr lvl="1">
              <a:buFont typeface="Wingdings" pitchFamily="2" charset="2"/>
              <a:buNone/>
            </a:pPr>
            <a:endParaRPr lang="en-US" sz="1700"/>
          </a:p>
          <a:p>
            <a:pPr lvl="1">
              <a:buFont typeface="Wingdings" pitchFamily="2" charset="2"/>
              <a:buNone/>
            </a:pPr>
            <a:endParaRPr lang="en-US" sz="1700"/>
          </a:p>
          <a:p>
            <a:pPr lvl="1">
              <a:buFont typeface="Wingdings" pitchFamily="2" charset="2"/>
              <a:buNone/>
            </a:pPr>
            <a:endParaRPr lang="en-US" sz="170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r>
              <a:rPr lang="en-US" sz="1700" b="1" u="sng"/>
              <a:t>Skills</a:t>
            </a:r>
          </a:p>
          <a:p>
            <a:pPr lvl="1"/>
            <a:r>
              <a:rPr lang="en-US" sz="1700"/>
              <a:t>Model</a:t>
            </a:r>
          </a:p>
          <a:p>
            <a:pPr lvl="1"/>
            <a:r>
              <a:rPr lang="en-US" sz="1700"/>
              <a:t>Practice</a:t>
            </a:r>
          </a:p>
          <a:p>
            <a:pPr lvl="1"/>
            <a:r>
              <a:rPr lang="en-US" sz="1700"/>
              <a:t>Evaluate</a:t>
            </a:r>
          </a:p>
          <a:p>
            <a:pPr lvl="1"/>
            <a:r>
              <a:rPr lang="en-US" sz="1700"/>
              <a:t>Correct</a:t>
            </a:r>
          </a:p>
          <a:p>
            <a:pPr lvl="1"/>
            <a:r>
              <a:rPr lang="en-US" sz="1700"/>
              <a:t>How, practice, correct</a:t>
            </a:r>
          </a:p>
          <a:p>
            <a:pPr lvl="1"/>
            <a:endParaRPr lang="en-US" sz="1700"/>
          </a:p>
          <a:p>
            <a:r>
              <a:rPr lang="en-US" sz="1700" b="1" u="sng"/>
              <a:t>Supports</a:t>
            </a:r>
          </a:p>
          <a:p>
            <a:pPr lvl="1"/>
            <a:r>
              <a:rPr lang="en-US" sz="1700"/>
              <a:t>Motivation</a:t>
            </a:r>
          </a:p>
          <a:p>
            <a:pPr lvl="1"/>
            <a:r>
              <a:rPr lang="en-US" sz="1700"/>
              <a:t>Success recognition</a:t>
            </a:r>
          </a:p>
          <a:p>
            <a:pPr lvl="1"/>
            <a:r>
              <a:rPr lang="en-US" sz="1700"/>
              <a:t>Coaching model</a:t>
            </a:r>
          </a:p>
          <a:p>
            <a:pPr lvl="1"/>
            <a:r>
              <a:rPr lang="en-US" sz="1700"/>
              <a:t>Daily check-ins</a:t>
            </a:r>
          </a:p>
          <a:p>
            <a:pPr lvl="1"/>
            <a:r>
              <a:rPr lang="en-US" sz="1700"/>
              <a:t>On-site problem solving</a:t>
            </a:r>
          </a:p>
          <a:p>
            <a:pPr lvl="1"/>
            <a:r>
              <a:rPr lang="en-US" sz="1700"/>
              <a:t>Frequent feedback</a:t>
            </a:r>
          </a:p>
          <a:p>
            <a:pPr>
              <a:buFont typeface="Wingdings" pitchFamily="2" charset="2"/>
              <a:buNone/>
            </a:pPr>
            <a:endParaRPr lang="en-US" sz="1700"/>
          </a:p>
          <a:p>
            <a:endParaRPr lang="en-US" sz="17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E0510CB-8B98-A0CC-90A8-7769EE617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47698" y="6356350"/>
            <a:ext cx="5687683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/>
              <a:t>MARY@MARYFOWLER.COM   Positive Difference PD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0AFD1-5915-D082-8BA7-68A8FDABB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</p:spPr>
        <p:txBody>
          <a:bodyPr>
            <a:normAutofit/>
          </a:bodyPr>
          <a:lstStyle/>
          <a:p>
            <a:r>
              <a:rPr lang="en-US" dirty="0"/>
              <a:t>Micro-size Strategy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F32777-DA6C-727D-DEF2-005628464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MARY@MARYFOWLER.COM   Positive Difference PD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98F48300-6E39-0C61-A506-93EED074A43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2106613"/>
          <a:ext cx="10972800" cy="4035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0591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Organize, Prioritize, ACTIVATE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Problem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Difficulty getting started</a:t>
            </a:r>
          </a:p>
          <a:p>
            <a:r>
              <a:rPr lang="en-US" dirty="0"/>
              <a:t>Procrastinate (boring things)</a:t>
            </a:r>
          </a:p>
          <a:p>
            <a:r>
              <a:rPr lang="en-US" dirty="0"/>
              <a:t>Overestimate difficulty</a:t>
            </a:r>
          </a:p>
          <a:p>
            <a:r>
              <a:rPr lang="en-US" dirty="0"/>
              <a:t>Underestimate time needed</a:t>
            </a:r>
          </a:p>
          <a:p>
            <a:r>
              <a:rPr lang="en-US" dirty="0"/>
              <a:t>Sorting &amp; sequencing order—all is URGENT</a:t>
            </a:r>
          </a:p>
          <a:p>
            <a:r>
              <a:rPr lang="en-US" dirty="0"/>
              <a:t>“Uh-Oh” Activators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Strategy </a:t>
            </a:r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CDB7F4C3-CF74-D719-EF17-2723F0BBCF7D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6172200" y="2505075"/>
          <a:ext cx="5183188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B72544-34E1-4331-4A32-CF2120CF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MARY@MARYFOWLER.COM   Positive Difference PD</a:t>
            </a:r>
          </a:p>
        </p:txBody>
      </p:sp>
    </p:spTree>
    <p:extLst>
      <p:ext uri="{BB962C8B-B14F-4D97-AF65-F5344CB8AC3E}">
        <p14:creationId xmlns:p14="http://schemas.microsoft.com/office/powerpoint/2010/main" val="357901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FOCUS, Sustain, Shift Attention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Problem 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845EE4D9-D2EC-2827-5689-249CFD940C63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39788" y="2505075"/>
          <a:ext cx="5157787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Strategy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Relevant = Salient=Interest, Clear simple directions, less words, more signals and pictures	</a:t>
            </a:r>
          </a:p>
          <a:p>
            <a:r>
              <a:rPr lang="en-US" dirty="0"/>
              <a:t>Redirect, use motor activity, headphones, reminders, eliminate repetition</a:t>
            </a:r>
          </a:p>
          <a:p>
            <a:r>
              <a:rPr lang="en-US" dirty="0"/>
              <a:t>Timer, breath break, alternate task type</a:t>
            </a:r>
          </a:p>
          <a:p>
            <a:r>
              <a:rPr lang="en-US" dirty="0"/>
              <a:t>Cue ahead warning, Stop___ Start___ as a specific direction 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C1E87B4-DFD6-BCF2-F1ED-E68A01E11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MARY@MARYFOWLER.COM   Positive Difference PD</a:t>
            </a:r>
          </a:p>
        </p:txBody>
      </p:sp>
    </p:spTree>
    <p:extLst>
      <p:ext uri="{BB962C8B-B14F-4D97-AF65-F5344CB8AC3E}">
        <p14:creationId xmlns:p14="http://schemas.microsoft.com/office/powerpoint/2010/main" val="3030355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US" sz="3200" u="sng" dirty="0"/>
              <a:t>STRATEGY</a:t>
            </a:r>
            <a:r>
              <a:rPr lang="en-US" sz="3200" dirty="0"/>
              <a:t> Selecting—What </a:t>
            </a:r>
            <a:r>
              <a:rPr lang="en-US" sz="3200" dirty="0">
                <a:solidFill>
                  <a:srgbClr val="FFFFFF"/>
                </a:solidFill>
              </a:rPr>
              <a:t>to do!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r>
              <a:rPr lang="en-US" sz="2000" dirty="0"/>
              <a:t>Magnify ____________________!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Reduce  _____________________!</a:t>
            </a:r>
          </a:p>
          <a:p>
            <a:pPr>
              <a:buFontTx/>
              <a:buNone/>
            </a:pP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r>
              <a:rPr lang="en-US" sz="2000" dirty="0"/>
              <a:t>Direct attention</a:t>
            </a:r>
          </a:p>
          <a:p>
            <a:pPr lvl="1"/>
            <a:r>
              <a:rPr lang="en-US" sz="2000" dirty="0"/>
              <a:t> listen for __, find __, track __, how many __</a:t>
            </a:r>
          </a:p>
          <a:p>
            <a:pPr lvl="1">
              <a:buNone/>
            </a:pPr>
            <a:endParaRPr lang="en-US" sz="2000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Color </a:t>
            </a:r>
            <a:r>
              <a:rPr lang="en-US" sz="2000" dirty="0"/>
              <a:t>_____________________!</a:t>
            </a:r>
          </a:p>
          <a:p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7698" y="6356350"/>
            <a:ext cx="5687683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/>
              <a:t>MARY@MARYFOWLER.COM   Positive Difference PD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2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Orienting and Working Memory-</a:t>
            </a:r>
            <a:r>
              <a:rPr lang="en-US" sz="2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Structure</a:t>
            </a:r>
            <a:endParaRPr lang="en-US" sz="2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46013" y="5992691"/>
            <a:ext cx="3523914" cy="312693"/>
          </a:xfrm>
        </p:spPr>
        <p:txBody>
          <a:bodyPr/>
          <a:lstStyle/>
          <a:p>
            <a:pPr defTabSz="777240">
              <a:spcAft>
                <a:spcPts val="600"/>
              </a:spcAft>
            </a:pPr>
            <a:r>
              <a:rPr lang="en-US" sz="10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MARY@MARYFOWLER.COM   Positive Difference PD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05191" y="2112579"/>
            <a:ext cx="4437521" cy="3726485"/>
          </a:xfrm>
        </p:spPr>
        <p:txBody>
          <a:bodyPr>
            <a:normAutofit/>
          </a:bodyPr>
          <a:lstStyle/>
          <a:p>
            <a:pPr marL="194310" indent="-194310" algn="ctr" defTabSz="777240">
              <a:spcBef>
                <a:spcPts val="850"/>
              </a:spcBef>
              <a:buNone/>
            </a:pPr>
            <a:r>
              <a:rPr lang="en-US" sz="17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</a:t>
            </a:r>
          </a:p>
          <a:p>
            <a:pPr marL="194310" indent="-194310" defTabSz="777240">
              <a:spcBef>
                <a:spcPts val="850"/>
              </a:spcBef>
            </a:pPr>
            <a:r>
              <a:rPr lang="en-US" sz="17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Prompt for directions</a:t>
            </a:r>
          </a:p>
          <a:p>
            <a:pPr marL="194310" indent="-194310" defTabSz="777240">
              <a:spcBef>
                <a:spcPts val="850"/>
              </a:spcBef>
            </a:pPr>
            <a:r>
              <a:rPr lang="en-US" sz="17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out structure</a:t>
            </a:r>
          </a:p>
          <a:p>
            <a:pPr marL="194310" indent="-194310" defTabSz="777240">
              <a:spcBef>
                <a:spcPts val="850"/>
              </a:spcBef>
            </a:pPr>
            <a:r>
              <a:rPr lang="en-US" sz="17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Micro-size—chunk</a:t>
            </a:r>
          </a:p>
          <a:p>
            <a:pPr marL="194310" indent="-194310" defTabSz="777240">
              <a:spcBef>
                <a:spcPts val="850"/>
              </a:spcBef>
            </a:pPr>
            <a:r>
              <a:rPr lang="en-US" sz="17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 Code</a:t>
            </a:r>
          </a:p>
          <a:p>
            <a:pPr marL="194310" indent="-194310" defTabSz="777240">
              <a:spcBef>
                <a:spcPts val="850"/>
              </a:spcBef>
            </a:pPr>
            <a:r>
              <a:rPr lang="en-US" sz="17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Magnify_____________</a:t>
            </a:r>
          </a:p>
          <a:p>
            <a:pPr marL="194310" indent="-194310" defTabSz="777240">
              <a:spcBef>
                <a:spcPts val="850"/>
              </a:spcBef>
            </a:pPr>
            <a:r>
              <a:rPr lang="en-US" sz="17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Reduce_____________</a:t>
            </a:r>
          </a:p>
          <a:p>
            <a:pPr marL="194310" indent="-194310" defTabSz="777240">
              <a:spcBef>
                <a:spcPts val="850"/>
              </a:spcBef>
            </a:pPr>
            <a:r>
              <a:rPr lang="en-US" sz="17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 Attention</a:t>
            </a:r>
          </a:p>
          <a:p>
            <a:pPr marL="582930" lvl="1" indent="-194310" defTabSz="777240">
              <a:spcBef>
                <a:spcPts val="425"/>
              </a:spcBef>
            </a:pPr>
            <a:r>
              <a:rPr lang="en-US" sz="17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many, find, track, listen for, count</a:t>
            </a:r>
          </a:p>
          <a:p>
            <a:pPr lvl="1"/>
            <a:endParaRPr lang="en-US" sz="170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3228" y="2112579"/>
            <a:ext cx="4437521" cy="3726485"/>
          </a:xfrm>
        </p:spPr>
        <p:txBody>
          <a:bodyPr>
            <a:normAutofit/>
          </a:bodyPr>
          <a:lstStyle/>
          <a:p>
            <a:pPr marL="194310" indent="-194310" defTabSz="777240">
              <a:spcBef>
                <a:spcPts val="850"/>
              </a:spcBef>
            </a:pPr>
            <a:r>
              <a:rPr lang="en-US" sz="238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Simplify</a:t>
            </a:r>
          </a:p>
          <a:p>
            <a:pPr marL="194310" indent="-194310" defTabSz="777240">
              <a:spcBef>
                <a:spcPts val="850"/>
              </a:spcBef>
            </a:pPr>
            <a:r>
              <a:rPr lang="en-US" sz="238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Reduce non-relevant </a:t>
            </a:r>
          </a:p>
          <a:p>
            <a:pPr marL="194310" indent="-194310" defTabSz="777240">
              <a:spcBef>
                <a:spcPts val="850"/>
              </a:spcBef>
            </a:pPr>
            <a:endParaRPr lang="en-US" sz="238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94310" indent="-194310" defTabSz="777240">
              <a:spcBef>
                <a:spcPts val="850"/>
              </a:spcBef>
            </a:pPr>
            <a:endParaRPr lang="en-US" sz="238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pic>
        <p:nvPicPr>
          <p:cNvPr id="10" name="Picture 3" descr="math problems 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07970" y="3125810"/>
            <a:ext cx="3392975" cy="302322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EFFORT: Regulate alertness, sustain effort, processing speed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Problem 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64032E0E-15A5-8DC0-A8EA-559B5066996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39788" y="2505075"/>
          <a:ext cx="5157787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Strategy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dirty="0"/>
              <a:t>Actively engaged w steady </a:t>
            </a:r>
            <a:r>
              <a:rPr lang="en-US" dirty="0" err="1"/>
              <a:t>motoric</a:t>
            </a:r>
            <a:r>
              <a:rPr lang="en-US" dirty="0"/>
              <a:t>, social, or cognitive feedback</a:t>
            </a:r>
          </a:p>
          <a:p>
            <a:r>
              <a:rPr lang="en-US" dirty="0"/>
              <a:t>Chunk w breaks</a:t>
            </a:r>
          </a:p>
          <a:p>
            <a:r>
              <a:rPr lang="en-US" dirty="0"/>
              <a:t>Direct guided reading—count how many, look for</a:t>
            </a:r>
          </a:p>
          <a:p>
            <a:r>
              <a:rPr lang="en-US" dirty="0"/>
              <a:t>Time to drowse or drift</a:t>
            </a:r>
          </a:p>
          <a:p>
            <a:r>
              <a:rPr lang="en-US" dirty="0"/>
              <a:t>Schedule task components 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C7C0387-A2E9-F604-8946-C98074350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MARY@MARYFOWLER.COM   Positive Difference PD</a:t>
            </a:r>
          </a:p>
        </p:txBody>
      </p:sp>
    </p:spTree>
    <p:extLst>
      <p:ext uri="{BB962C8B-B14F-4D97-AF65-F5344CB8AC3E}">
        <p14:creationId xmlns:p14="http://schemas.microsoft.com/office/powerpoint/2010/main" val="1309489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446390"/>
          </a:xfrm>
        </p:spPr>
        <p:txBody>
          <a:bodyPr>
            <a:normAutofit/>
          </a:bodyPr>
          <a:lstStyle/>
          <a:p>
            <a:r>
              <a:rPr lang="en-US" dirty="0"/>
              <a:t>4 ways to focus  </a:t>
            </a:r>
            <a:r>
              <a:rPr lang="en-US" u="sng" dirty="0">
                <a:solidFill>
                  <a:schemeClr val="accent3">
                    <a:lumMod val="75000"/>
                  </a:schemeClr>
                </a:solidFill>
              </a:rPr>
              <a:t>STRUCTURE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210A909-C2C6-8020-63C7-092A5DDF132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2923750"/>
          <a:ext cx="10972800" cy="3218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57DF4-0769-B8CC-A7E8-0CCAE3A1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MARY@MARYFOWLER.COM   Positive Difference PD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835</Words>
  <Application>Microsoft Office PowerPoint</Application>
  <PresentationFormat>Widescreen</PresentationFormat>
  <Paragraphs>218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ADHD &amp; Executive Functions</vt:lpstr>
      <vt:lpstr>The “4 S” Meta Model</vt:lpstr>
      <vt:lpstr>Micro-size Strategy</vt:lpstr>
      <vt:lpstr>Organize, Prioritize, ACTIVATE</vt:lpstr>
      <vt:lpstr>FOCUS, Sustain, Shift Attention</vt:lpstr>
      <vt:lpstr>STRATEGY Selecting—What to do!</vt:lpstr>
      <vt:lpstr> Orienting and Working Memory-Structure</vt:lpstr>
      <vt:lpstr>EFFORT: Regulate alertness, sustain effort, processing speed</vt:lpstr>
      <vt:lpstr>4 ways to focus  STRUCTURE</vt:lpstr>
      <vt:lpstr>Working Memory &amp; Accessing Recall</vt:lpstr>
      <vt:lpstr> SUPPORT Problems working with memory</vt:lpstr>
      <vt:lpstr>Working Memory Strategies</vt:lpstr>
      <vt:lpstr>Monitoring &amp; Self Regulation</vt:lpstr>
      <vt:lpstr>Manage Like an Executive Coach</vt:lpstr>
      <vt:lpstr>WHEN-THEN Strategy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ADHD &amp; Executive Functions</dc:title>
  <dc:creator>Mary Fowler</dc:creator>
  <cp:lastModifiedBy>Mary Fowler</cp:lastModifiedBy>
  <cp:revision>1</cp:revision>
  <dcterms:created xsi:type="dcterms:W3CDTF">2023-09-28T15:07:27Z</dcterms:created>
  <dcterms:modified xsi:type="dcterms:W3CDTF">2023-09-28T15:11:03Z</dcterms:modified>
</cp:coreProperties>
</file>